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heme/theme11.xml" ContentType="application/vnd.openxmlformats-officedocument.theme+xml"/>
  <Override PartName="/ppt/tags/tag1369.xml" ContentType="application/vnd.openxmlformats-officedocument.presentationml.tags+xml"/>
  <Override PartName="/ppt/tags/tag1370.xml" ContentType="application/vnd.openxmlformats-officedocument.presentationml.tags+xml"/>
  <Override PartName="/ppt/notesSlides/notesSlide1.xml" ContentType="application/vnd.openxmlformats-officedocument.presentationml.notesSlide+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notesSlides/notesSlide2.xml" ContentType="application/vnd.openxmlformats-officedocument.presentationml.notesSlide+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notesSlides/notesSlide3.xml" ContentType="application/vnd.openxmlformats-officedocument.presentationml.notesSlide+xml"/>
  <Override PartName="/ppt/tags/tag1689.xml" ContentType="application/vnd.openxmlformats-officedocument.presentationml.tags+xml"/>
  <Override PartName="/ppt/tags/tag1690.xml" ContentType="application/vnd.openxmlformats-officedocument.presentationml.tags+xml"/>
  <Override PartName="/ppt/notesSlides/notesSlide4.xml" ContentType="application/vnd.openxmlformats-officedocument.presentationml.notesSlide+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notesSlides/notesSlide5.xml" ContentType="application/vnd.openxmlformats-officedocument.presentationml.notesSlide+xml"/>
  <Override PartName="/ppt/theme/themeOverride1.xml" ContentType="application/vnd.openxmlformats-officedocument.themeOverride+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notesSlides/notesSlide6.xml" ContentType="application/vnd.openxmlformats-officedocument.presentationml.notesSlide+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notesSlides/notesSlide7.xml" ContentType="application/vnd.openxmlformats-officedocument.presentationml.notesSlide+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notesSlides/notesSlide9.xml" ContentType="application/vnd.openxmlformats-officedocument.presentationml.notesSlide+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notesSlides/notesSlide10.xml" ContentType="application/vnd.openxmlformats-officedocument.presentationml.notesSlide+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notesSlides/notesSlide11.xml" ContentType="application/vnd.openxmlformats-officedocument.presentationml.notesSlide+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notesSlides/notesSlide12.xml" ContentType="application/vnd.openxmlformats-officedocument.presentationml.notesSlide+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notesSlides/notesSlide13.xml" ContentType="application/vnd.openxmlformats-officedocument.presentationml.notesSlide+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notesSlides/notesSlide14.xml" ContentType="application/vnd.openxmlformats-officedocument.presentationml.notesSlide+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notesSlides/notesSlide15.xml" ContentType="application/vnd.openxmlformats-officedocument.presentationml.notesSlide+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notesSlides/notesSlide16.xml" ContentType="application/vnd.openxmlformats-officedocument.presentationml.notesSlide+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notesSlides/notesSlide17.xml" ContentType="application/vnd.openxmlformats-officedocument.presentationml.notesSlide+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notesSlides/notesSlide18.xml" ContentType="application/vnd.openxmlformats-officedocument.presentationml.notesSlide+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notesSlides/notesSlide19.xml" ContentType="application/vnd.openxmlformats-officedocument.presentationml.notesSlide+xml"/>
  <Override PartName="/ppt/tags/tag1788.xml" ContentType="application/vnd.openxmlformats-officedocument.presentationml.tags+xml"/>
  <Override PartName="/ppt/tags/tag1789.xml" ContentType="application/vnd.openxmlformats-officedocument.presentationml.tags+xml"/>
  <Override PartName="/ppt/notesSlides/notesSlide20.xml" ContentType="application/vnd.openxmlformats-officedocument.presentationml.notesSlide+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notesSlides/notesSlide21.xml" ContentType="application/vnd.openxmlformats-officedocument.presentationml.notesSlide+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notesSlides/notesSlide22.xml" ContentType="application/vnd.openxmlformats-officedocument.presentationml.notesSlide+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notesSlides/notesSlide23.xml" ContentType="application/vnd.openxmlformats-officedocument.presentationml.notesSlide+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notesSlides/notesSlide24.xml" ContentType="application/vnd.openxmlformats-officedocument.presentationml.notesSlide+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notesSlides/notesSlide25.xml" ContentType="application/vnd.openxmlformats-officedocument.presentationml.notesSlide+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notesSlides/notesSlide26.xml" ContentType="application/vnd.openxmlformats-officedocument.presentationml.notesSlide+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notesSlides/notesSlide27.xml" ContentType="application/vnd.openxmlformats-officedocument.presentationml.notesSlide+xml"/>
  <Override PartName="/ppt/tags/tag1850.xml" ContentType="application/vnd.openxmlformats-officedocument.presentationml.tags+xml"/>
  <Override PartName="/ppt/tags/tag1851.xml" ContentType="application/vnd.openxmlformats-officedocument.presentationml.tags+xml"/>
  <Override PartName="/ppt/notesSlides/notesSlide28.xml" ContentType="application/vnd.openxmlformats-officedocument.presentationml.notesSlide+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notesSlides/notesSlide29.xml" ContentType="application/vnd.openxmlformats-officedocument.presentationml.notesSlide+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notesSlides/notesSlide30.xml" ContentType="application/vnd.openxmlformats-officedocument.presentationml.notesSlide+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notesSlides/notesSlide31.xml" ContentType="application/vnd.openxmlformats-officedocument.presentationml.notesSlide+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notesSlides/notesSlide32.xml" ContentType="application/vnd.openxmlformats-officedocument.presentationml.notesSlide+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notesSlides/notesSlide33.xml" ContentType="application/vnd.openxmlformats-officedocument.presentationml.notesSlide+xml"/>
  <Override PartName="/ppt/tags/tag1898.xml" ContentType="application/vnd.openxmlformats-officedocument.presentationml.tags+xml"/>
  <Override PartName="/ppt/tags/tag1899.xml" ContentType="application/vnd.openxmlformats-officedocument.presentationml.tags+xml"/>
  <Override PartName="/ppt/notesSlides/notesSlide34.xml" ContentType="application/vnd.openxmlformats-officedocument.presentationml.notesSlide+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notesSlides/notesSlide35.xml" ContentType="application/vnd.openxmlformats-officedocument.presentationml.notesSlide+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notesSlides/notesSlide36.xml" ContentType="application/vnd.openxmlformats-officedocument.presentationml.notesSlide+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notesSlides/notesSlide37.xml" ContentType="application/vnd.openxmlformats-officedocument.presentationml.notesSlide+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notesSlides/notesSlide38.xml" ContentType="application/vnd.openxmlformats-officedocument.presentationml.notesSlide+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notesSlides/notesSlide39.xml" ContentType="application/vnd.openxmlformats-officedocument.presentationml.notesSlide+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notesSlides/notesSlide40.xml" ContentType="application/vnd.openxmlformats-officedocument.presentationml.notesSlide+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notesSlides/notesSlide41.xml" ContentType="application/vnd.openxmlformats-officedocument.presentationml.notesSlide+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notesSlides/notesSlide42.xml" ContentType="application/vnd.openxmlformats-officedocument.presentationml.notesSlide+xml"/>
  <Override PartName="/ppt/tags/tag2005.xml" ContentType="application/vnd.openxmlformats-officedocument.presentationml.tags+xml"/>
  <Override PartName="/ppt/tags/tag2006.xml" ContentType="application/vnd.openxmlformats-officedocument.presentationml.tags+xml"/>
  <Override PartName="/ppt/notesSlides/notesSlide43.xml" ContentType="application/vnd.openxmlformats-officedocument.presentationml.notesSlide+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notesSlides/notesSlide44.xml" ContentType="application/vnd.openxmlformats-officedocument.presentationml.notesSlide+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notesSlides/notesSlide45.xml" ContentType="application/vnd.openxmlformats-officedocument.presentationml.notesSlide+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 id="2147483686" r:id="rId3"/>
    <p:sldMasterId id="2147483705" r:id="rId4"/>
    <p:sldMasterId id="2147483724" r:id="rId5"/>
    <p:sldMasterId id="2147483743" r:id="rId6"/>
    <p:sldMasterId id="2147483762" r:id="rId7"/>
    <p:sldMasterId id="2147483781" r:id="rId8"/>
    <p:sldMasterId id="2147483800" r:id="rId9"/>
    <p:sldMasterId id="2147483819" r:id="rId10"/>
  </p:sldMasterIdLst>
  <p:notesMasterIdLst>
    <p:notesMasterId r:id="rId100"/>
  </p:notesMasterIdLst>
  <p:sldIdLst>
    <p:sldId id="740" r:id="rId11"/>
    <p:sldId id="874" r:id="rId12"/>
    <p:sldId id="1225" r:id="rId13"/>
    <p:sldId id="1228" r:id="rId14"/>
    <p:sldId id="1226" r:id="rId15"/>
    <p:sldId id="1083" r:id="rId16"/>
    <p:sldId id="1227" r:id="rId17"/>
    <p:sldId id="629" r:id="rId18"/>
    <p:sldId id="577" r:id="rId19"/>
    <p:sldId id="578" r:id="rId20"/>
    <p:sldId id="579" r:id="rId21"/>
    <p:sldId id="581" r:id="rId22"/>
    <p:sldId id="584" r:id="rId23"/>
    <p:sldId id="585" r:id="rId24"/>
    <p:sldId id="1014" r:id="rId25"/>
    <p:sldId id="950" r:id="rId26"/>
    <p:sldId id="951" r:id="rId27"/>
    <p:sldId id="1159" r:id="rId28"/>
    <p:sldId id="952" r:id="rId29"/>
    <p:sldId id="953" r:id="rId30"/>
    <p:sldId id="1017" r:id="rId31"/>
    <p:sldId id="1016" r:id="rId32"/>
    <p:sldId id="1021" r:id="rId33"/>
    <p:sldId id="1023" r:id="rId34"/>
    <p:sldId id="601" r:id="rId35"/>
    <p:sldId id="680" r:id="rId36"/>
    <p:sldId id="603" r:id="rId37"/>
    <p:sldId id="596" r:id="rId38"/>
    <p:sldId id="817" r:id="rId39"/>
    <p:sldId id="608" r:id="rId40"/>
    <p:sldId id="609" r:id="rId41"/>
    <p:sldId id="610" r:id="rId42"/>
    <p:sldId id="612" r:id="rId43"/>
    <p:sldId id="613" r:id="rId44"/>
    <p:sldId id="614" r:id="rId45"/>
    <p:sldId id="615" r:id="rId46"/>
    <p:sldId id="617" r:id="rId47"/>
    <p:sldId id="618" r:id="rId48"/>
    <p:sldId id="620" r:id="rId49"/>
    <p:sldId id="621" r:id="rId50"/>
    <p:sldId id="622" r:id="rId51"/>
    <p:sldId id="623" r:id="rId52"/>
    <p:sldId id="624" r:id="rId53"/>
    <p:sldId id="628" r:id="rId54"/>
    <p:sldId id="626" r:id="rId55"/>
    <p:sldId id="627" r:id="rId56"/>
    <p:sldId id="634" r:id="rId57"/>
    <p:sldId id="639" r:id="rId58"/>
    <p:sldId id="640" r:id="rId59"/>
    <p:sldId id="635" r:id="rId60"/>
    <p:sldId id="636" r:id="rId61"/>
    <p:sldId id="637" r:id="rId62"/>
    <p:sldId id="638" r:id="rId63"/>
    <p:sldId id="1309" r:id="rId64"/>
    <p:sldId id="643" r:id="rId65"/>
    <p:sldId id="645" r:id="rId66"/>
    <p:sldId id="647" r:id="rId67"/>
    <p:sldId id="652" r:id="rId68"/>
    <p:sldId id="654" r:id="rId69"/>
    <p:sldId id="648" r:id="rId70"/>
    <p:sldId id="663" r:id="rId71"/>
    <p:sldId id="664" r:id="rId72"/>
    <p:sldId id="665" r:id="rId73"/>
    <p:sldId id="1312" r:id="rId74"/>
    <p:sldId id="1313" r:id="rId75"/>
    <p:sldId id="1314" r:id="rId76"/>
    <p:sldId id="1315" r:id="rId77"/>
    <p:sldId id="1316" r:id="rId78"/>
    <p:sldId id="1324" r:id="rId79"/>
    <p:sldId id="1317" r:id="rId80"/>
    <p:sldId id="1318" r:id="rId81"/>
    <p:sldId id="1319" r:id="rId82"/>
    <p:sldId id="1320" r:id="rId83"/>
    <p:sldId id="1321" r:id="rId84"/>
    <p:sldId id="1325" r:id="rId85"/>
    <p:sldId id="1327" r:id="rId86"/>
    <p:sldId id="1328" r:id="rId87"/>
    <p:sldId id="1329" r:id="rId88"/>
    <p:sldId id="1330" r:id="rId89"/>
    <p:sldId id="1331" r:id="rId90"/>
    <p:sldId id="1332" r:id="rId91"/>
    <p:sldId id="1333" r:id="rId92"/>
    <p:sldId id="1334" r:id="rId93"/>
    <p:sldId id="1326" r:id="rId94"/>
    <p:sldId id="672" r:id="rId95"/>
    <p:sldId id="1311" r:id="rId96"/>
    <p:sldId id="675" r:id="rId97"/>
    <p:sldId id="676" r:id="rId98"/>
    <p:sldId id="678" r:id="rId99"/>
  </p:sldIdLst>
  <p:sldSz cx="9144000" cy="6858000" type="screen4x3"/>
  <p:notesSz cx="6797675" cy="9874250"/>
  <p:custDataLst>
    <p:tags r:id="rId101"/>
  </p:custDataLst>
  <p:defaultTextStyle>
    <a:defPPr>
      <a:defRPr lang="zh-CN"/>
    </a:defPPr>
    <a:lvl1pPr marL="0" lvl="0"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Clr>
        <a:schemeClr val="folHlink"/>
      </a:buClr>
      <a:buFont typeface="Wingdings" panose="05000000000000000000" pitchFamily="2" charset="2"/>
      <a:buNone/>
      <a:defRPr sz="32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5B6AD7"/>
    <a:srgbClr val="0099FF"/>
    <a:srgbClr val="006666"/>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2"/>
    <p:restoredTop sz="94660"/>
  </p:normalViewPr>
  <p:slideViewPr>
    <p:cSldViewPr showGuides="1">
      <p:cViewPr varScale="1">
        <p:scale>
          <a:sx n="69" d="100"/>
          <a:sy n="69" d="100"/>
        </p:scale>
        <p:origin x="5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3" Type="http://schemas.openxmlformats.org/officeDocument/2006/relationships/slideMaster" Target="slideMasters/slideMaster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1116000-237E-4171-95BB-5D3C1583CAEA}" type="doc">
      <dgm:prSet loTypeId="urn:microsoft.com/office/officeart/2005/8/layout/cycle2" loCatId="cycle" qsTypeId="urn:microsoft.com/office/officeart/2005/8/quickstyle/simple1#1" qsCatId="simple" csTypeId="urn:microsoft.com/office/officeart/2005/8/colors/accent1_2#1" csCatId="accent1" phldr="1"/>
      <dgm:spPr/>
      <dgm:t>
        <a:bodyPr/>
        <a:lstStyle/>
        <a:p>
          <a:endParaRPr lang="zh-CN" altLang="en-US"/>
        </a:p>
      </dgm:t>
    </dgm:pt>
    <dgm:pt modelId="{9BBB0135-9ECD-4401-9188-3DE815E5FF18}">
      <dgm:prSet phldrT="[文本]" phldr="0" custT="0"/>
      <dgm:spPr>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effectLst>
          <a:innerShdw blurRad="63500" dist="50800" dir="13500000">
            <a:schemeClr val="accent3">
              <a:lumMod val="60000"/>
              <a:lumOff val="40000"/>
              <a:alpha val="50000"/>
            </a:schemeClr>
          </a:innerShdw>
        </a:effectLst>
      </dgm:spPr>
      <dgm:t>
        <a:bodyPr vert="horz" wrap="square"/>
        <a:lstStyle/>
        <a:p>
          <a:pPr>
            <a:lnSpc>
              <a:spcPct val="100000"/>
            </a:lnSpc>
            <a:spcBef>
              <a:spcPct val="0"/>
            </a:spcBef>
            <a:spcAft>
              <a:spcPct val="35000"/>
            </a:spcAft>
          </a:pPr>
          <a:r>
            <a:rPr lang="zh-CN" altLang="en-US" b="1" dirty="0"/>
            <a:t>宇宙</a:t>
          </a:r>
        </a:p>
      </dgm:t>
    </dgm:pt>
    <dgm:pt modelId="{502A3C2F-521F-4B63-9E42-1376BB499A68}" type="parTrans" cxnId="{17F6B15A-1E50-49D7-9FA6-2646F25E7996}">
      <dgm:prSet/>
      <dgm:spPr/>
      <dgm:t>
        <a:bodyPr/>
        <a:lstStyle/>
        <a:p>
          <a:endParaRPr lang="zh-CN" altLang="en-US"/>
        </a:p>
      </dgm:t>
    </dgm:pt>
    <dgm:pt modelId="{6A5BE2E6-B272-45D0-BB27-6900FEC363F7}" type="sibTrans" cxnId="{17F6B15A-1E50-49D7-9FA6-2646F25E7996}">
      <dgm:prSet/>
      <dgm:spPr/>
      <dgm:t>
        <a:bodyPr/>
        <a:lstStyle/>
        <a:p>
          <a:endParaRPr lang="zh-CN" altLang="en-US"/>
        </a:p>
      </dgm:t>
    </dgm:pt>
    <dgm:pt modelId="{7A5EAEE6-FE44-47F0-9D27-993B135D9932}">
      <dgm:prSet phldrT="[文本]" phldr="0" custT="0"/>
      <dgm:spPr>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effectLst>
          <a:innerShdw blurRad="63500" dist="50800" dir="13500000">
            <a:schemeClr val="accent3">
              <a:lumMod val="60000"/>
              <a:lumOff val="40000"/>
              <a:alpha val="50000"/>
            </a:schemeClr>
          </a:innerShdw>
        </a:effectLst>
      </dgm:spPr>
      <dgm:t>
        <a:bodyPr vert="horz" wrap="square"/>
        <a:lstStyle/>
        <a:p>
          <a:pPr>
            <a:lnSpc>
              <a:spcPct val="100000"/>
            </a:lnSpc>
            <a:spcBef>
              <a:spcPct val="0"/>
            </a:spcBef>
            <a:spcAft>
              <a:spcPct val="35000"/>
            </a:spcAft>
          </a:pPr>
          <a:r>
            <a:rPr lang="zh-CN" altLang="en-US" b="1" dirty="0"/>
            <a:t>作家</a:t>
          </a:r>
        </a:p>
      </dgm:t>
    </dgm:pt>
    <dgm:pt modelId="{6C7BCAC4-66BA-450C-9CA9-872F763A642B}" type="parTrans" cxnId="{83804434-4743-4B88-B4D2-C07A956EA584}">
      <dgm:prSet/>
      <dgm:spPr/>
      <dgm:t>
        <a:bodyPr/>
        <a:lstStyle/>
        <a:p>
          <a:endParaRPr lang="zh-CN" altLang="en-US"/>
        </a:p>
      </dgm:t>
    </dgm:pt>
    <dgm:pt modelId="{9518C53F-6AFC-4140-A2F7-941891F8C69B}" type="sibTrans" cxnId="{83804434-4743-4B88-B4D2-C07A956EA584}">
      <dgm:prSet/>
      <dgm:spPr/>
      <dgm:t>
        <a:bodyPr/>
        <a:lstStyle/>
        <a:p>
          <a:endParaRPr lang="zh-CN" altLang="en-US"/>
        </a:p>
      </dgm:t>
    </dgm:pt>
    <dgm:pt modelId="{08696A06-D10E-45F8-9B8C-AC65F39F21AD}">
      <dgm:prSet phldrT="[文本]" phldr="0" custT="0"/>
      <dgm:spPr>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effectLst>
          <a:innerShdw blurRad="63500" dist="50800" dir="13500000">
            <a:schemeClr val="accent3">
              <a:lumMod val="60000"/>
              <a:lumOff val="40000"/>
              <a:alpha val="50000"/>
            </a:schemeClr>
          </a:innerShdw>
        </a:effectLst>
      </dgm:spPr>
      <dgm:t>
        <a:bodyPr vert="horz" wrap="square"/>
        <a:lstStyle/>
        <a:p>
          <a:pPr>
            <a:lnSpc>
              <a:spcPct val="100000"/>
            </a:lnSpc>
            <a:spcBef>
              <a:spcPct val="0"/>
            </a:spcBef>
            <a:spcAft>
              <a:spcPct val="35000"/>
            </a:spcAft>
          </a:pPr>
          <a:r>
            <a:rPr lang="zh-CN" altLang="en-US" b="1" dirty="0"/>
            <a:t>作品</a:t>
          </a:r>
        </a:p>
      </dgm:t>
    </dgm:pt>
    <dgm:pt modelId="{8264380B-1EA0-4747-8FA2-59DD5C31399D}" type="parTrans" cxnId="{53E0D15E-897F-45A5-A170-4076D2863901}">
      <dgm:prSet/>
      <dgm:spPr/>
      <dgm:t>
        <a:bodyPr/>
        <a:lstStyle/>
        <a:p>
          <a:endParaRPr lang="zh-CN" altLang="en-US"/>
        </a:p>
      </dgm:t>
    </dgm:pt>
    <dgm:pt modelId="{2A5B0FDA-709F-43AA-BF32-6A15A7107111}" type="sibTrans" cxnId="{53E0D15E-897F-45A5-A170-4076D2863901}">
      <dgm:prSet/>
      <dgm:spPr/>
      <dgm:t>
        <a:bodyPr/>
        <a:lstStyle/>
        <a:p>
          <a:endParaRPr lang="zh-CN" altLang="en-US"/>
        </a:p>
      </dgm:t>
    </dgm:pt>
    <dgm:pt modelId="{53159531-6D64-4C50-973A-D7B82FE08173}">
      <dgm:prSet phldrT="[文本]" phldr="0" custT="0"/>
      <dgm:spPr>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effectLst>
          <a:innerShdw blurRad="63500" dist="50800" dir="13500000">
            <a:schemeClr val="accent3">
              <a:lumMod val="60000"/>
              <a:lumOff val="40000"/>
              <a:alpha val="50000"/>
            </a:schemeClr>
          </a:innerShdw>
        </a:effectLst>
      </dgm:spPr>
      <dgm:t>
        <a:bodyPr vert="horz" wrap="square"/>
        <a:lstStyle/>
        <a:p>
          <a:pPr>
            <a:lnSpc>
              <a:spcPct val="100000"/>
            </a:lnSpc>
            <a:spcBef>
              <a:spcPct val="0"/>
            </a:spcBef>
            <a:spcAft>
              <a:spcPct val="35000"/>
            </a:spcAft>
          </a:pPr>
          <a:r>
            <a:rPr lang="zh-CN" altLang="en-US" b="1" dirty="0"/>
            <a:t>读者</a:t>
          </a:r>
        </a:p>
      </dgm:t>
    </dgm:pt>
    <dgm:pt modelId="{7B51C9F3-21FC-48A4-AB54-FA4662CF20C2}" type="parTrans" cxnId="{A19E1A75-9193-4B6A-A586-9FF8EF874490}">
      <dgm:prSet/>
      <dgm:spPr/>
      <dgm:t>
        <a:bodyPr/>
        <a:lstStyle/>
        <a:p>
          <a:endParaRPr lang="zh-CN" altLang="en-US"/>
        </a:p>
      </dgm:t>
    </dgm:pt>
    <dgm:pt modelId="{8FF1F3F9-48F8-4F96-9DC1-42DF82FE1B5A}" type="sibTrans" cxnId="{A19E1A75-9193-4B6A-A586-9FF8EF874490}">
      <dgm:prSet/>
      <dgm:spPr/>
      <dgm:t>
        <a:bodyPr/>
        <a:lstStyle/>
        <a:p>
          <a:endParaRPr lang="zh-CN" altLang="en-US"/>
        </a:p>
      </dgm:t>
    </dgm:pt>
    <dgm:pt modelId="{4CD4EB33-4D90-4B45-8E24-2AF6EEF6DFC3}" type="pres">
      <dgm:prSet presAssocID="{D1116000-237E-4171-95BB-5D3C1583CAEA}" presName="cycle" presStyleCnt="0">
        <dgm:presLayoutVars>
          <dgm:dir/>
          <dgm:resizeHandles val="exact"/>
        </dgm:presLayoutVars>
      </dgm:prSet>
      <dgm:spPr/>
      <dgm:t>
        <a:bodyPr/>
        <a:lstStyle/>
        <a:p>
          <a:endParaRPr lang="zh-CN" altLang="en-US"/>
        </a:p>
      </dgm:t>
    </dgm:pt>
    <dgm:pt modelId="{8B160FE0-3141-4F88-A16A-FD9C24BA09BC}" type="pres">
      <dgm:prSet presAssocID="{9BBB0135-9ECD-4401-9188-3DE815E5FF18}" presName="node" presStyleLbl="node1" presStyleIdx="0" presStyleCnt="4">
        <dgm:presLayoutVars>
          <dgm:bulletEnabled val="1"/>
        </dgm:presLayoutVars>
      </dgm:prSet>
      <dgm:spPr/>
      <dgm:t>
        <a:bodyPr/>
        <a:lstStyle/>
        <a:p>
          <a:endParaRPr lang="zh-CN" altLang="en-US"/>
        </a:p>
      </dgm:t>
    </dgm:pt>
    <dgm:pt modelId="{FD3BEB57-0271-45F2-9007-C27CF661AF2A}" type="pres">
      <dgm:prSet presAssocID="{6A5BE2E6-B272-45D0-BB27-6900FEC363F7}" presName="sibTrans" presStyleLbl="sibTrans2D1" presStyleIdx="0" presStyleCnt="4"/>
      <dgm:spPr/>
      <dgm:t>
        <a:bodyPr/>
        <a:lstStyle/>
        <a:p>
          <a:endParaRPr lang="zh-CN" altLang="en-US"/>
        </a:p>
      </dgm:t>
    </dgm:pt>
    <dgm:pt modelId="{45AE29B7-163B-4B48-86DB-24349364F224}" type="pres">
      <dgm:prSet presAssocID="{6A5BE2E6-B272-45D0-BB27-6900FEC363F7}" presName="connectorText" presStyleLbl="sibTrans2D1" presStyleIdx="0" presStyleCnt="4"/>
      <dgm:spPr/>
      <dgm:t>
        <a:bodyPr/>
        <a:lstStyle/>
        <a:p>
          <a:endParaRPr lang="zh-CN" altLang="en-US"/>
        </a:p>
      </dgm:t>
    </dgm:pt>
    <dgm:pt modelId="{77F0346F-C06D-408F-9A85-47CC9D7CC704}" type="pres">
      <dgm:prSet presAssocID="{7A5EAEE6-FE44-47F0-9D27-993B135D9932}" presName="node" presStyleLbl="node1" presStyleIdx="1" presStyleCnt="4">
        <dgm:presLayoutVars>
          <dgm:bulletEnabled val="1"/>
        </dgm:presLayoutVars>
      </dgm:prSet>
      <dgm:spPr/>
      <dgm:t>
        <a:bodyPr/>
        <a:lstStyle/>
        <a:p>
          <a:endParaRPr lang="zh-CN" altLang="en-US"/>
        </a:p>
      </dgm:t>
    </dgm:pt>
    <dgm:pt modelId="{7796CF59-03D7-43DD-A44D-9038E03001B3}" type="pres">
      <dgm:prSet presAssocID="{9518C53F-6AFC-4140-A2F7-941891F8C69B}" presName="sibTrans" presStyleLbl="sibTrans2D1" presStyleIdx="1" presStyleCnt="4"/>
      <dgm:spPr/>
      <dgm:t>
        <a:bodyPr/>
        <a:lstStyle/>
        <a:p>
          <a:endParaRPr lang="zh-CN" altLang="en-US"/>
        </a:p>
      </dgm:t>
    </dgm:pt>
    <dgm:pt modelId="{E933678B-A862-4DC5-91DA-061862920E0D}" type="pres">
      <dgm:prSet presAssocID="{9518C53F-6AFC-4140-A2F7-941891F8C69B}" presName="connectorText" presStyleLbl="sibTrans2D1" presStyleIdx="1" presStyleCnt="4"/>
      <dgm:spPr/>
      <dgm:t>
        <a:bodyPr/>
        <a:lstStyle/>
        <a:p>
          <a:endParaRPr lang="zh-CN" altLang="en-US"/>
        </a:p>
      </dgm:t>
    </dgm:pt>
    <dgm:pt modelId="{903529A4-BB89-4E93-A400-3781F83BFF54}" type="pres">
      <dgm:prSet presAssocID="{08696A06-D10E-45F8-9B8C-AC65F39F21AD}" presName="node" presStyleLbl="node1" presStyleIdx="2" presStyleCnt="4">
        <dgm:presLayoutVars>
          <dgm:bulletEnabled val="1"/>
        </dgm:presLayoutVars>
      </dgm:prSet>
      <dgm:spPr/>
      <dgm:t>
        <a:bodyPr/>
        <a:lstStyle/>
        <a:p>
          <a:endParaRPr lang="zh-CN" altLang="en-US"/>
        </a:p>
      </dgm:t>
    </dgm:pt>
    <dgm:pt modelId="{70AB49B1-5FD8-4B07-9011-7E439167A8E5}" type="pres">
      <dgm:prSet presAssocID="{2A5B0FDA-709F-43AA-BF32-6A15A7107111}" presName="sibTrans" presStyleLbl="sibTrans2D1" presStyleIdx="2" presStyleCnt="4"/>
      <dgm:spPr/>
      <dgm:t>
        <a:bodyPr/>
        <a:lstStyle/>
        <a:p>
          <a:endParaRPr lang="zh-CN" altLang="en-US"/>
        </a:p>
      </dgm:t>
    </dgm:pt>
    <dgm:pt modelId="{D328AB36-3E3E-4595-A0AF-97E9C0782EEB}" type="pres">
      <dgm:prSet presAssocID="{2A5B0FDA-709F-43AA-BF32-6A15A7107111}" presName="connectorText" presStyleLbl="sibTrans2D1" presStyleIdx="2" presStyleCnt="4"/>
      <dgm:spPr/>
      <dgm:t>
        <a:bodyPr/>
        <a:lstStyle/>
        <a:p>
          <a:endParaRPr lang="zh-CN" altLang="en-US"/>
        </a:p>
      </dgm:t>
    </dgm:pt>
    <dgm:pt modelId="{A8587A58-EB72-4BF0-A969-78FA8ABE3B18}" type="pres">
      <dgm:prSet presAssocID="{53159531-6D64-4C50-973A-D7B82FE08173}" presName="node" presStyleLbl="node1" presStyleIdx="3" presStyleCnt="4">
        <dgm:presLayoutVars>
          <dgm:bulletEnabled val="1"/>
        </dgm:presLayoutVars>
      </dgm:prSet>
      <dgm:spPr/>
      <dgm:t>
        <a:bodyPr/>
        <a:lstStyle/>
        <a:p>
          <a:endParaRPr lang="zh-CN" altLang="en-US"/>
        </a:p>
      </dgm:t>
    </dgm:pt>
    <dgm:pt modelId="{68BFAC10-7FDF-4F80-9F84-F86833DDDCA3}" type="pres">
      <dgm:prSet presAssocID="{8FF1F3F9-48F8-4F96-9DC1-42DF82FE1B5A}" presName="sibTrans" presStyleLbl="sibTrans2D1" presStyleIdx="3" presStyleCnt="4"/>
      <dgm:spPr/>
      <dgm:t>
        <a:bodyPr/>
        <a:lstStyle/>
        <a:p>
          <a:endParaRPr lang="zh-CN" altLang="en-US"/>
        </a:p>
      </dgm:t>
    </dgm:pt>
    <dgm:pt modelId="{17835CEA-0A54-44E4-9287-298D2D6FBBDD}" type="pres">
      <dgm:prSet presAssocID="{8FF1F3F9-48F8-4F96-9DC1-42DF82FE1B5A}" presName="connectorText" presStyleLbl="sibTrans2D1" presStyleIdx="3" presStyleCnt="4"/>
      <dgm:spPr/>
      <dgm:t>
        <a:bodyPr/>
        <a:lstStyle/>
        <a:p>
          <a:endParaRPr lang="zh-CN" altLang="en-US"/>
        </a:p>
      </dgm:t>
    </dgm:pt>
  </dgm:ptLst>
  <dgm:cxnLst>
    <dgm:cxn modelId="{DDE08718-5C5A-4EC5-9ACA-DF446F17E5DC}" type="presOf" srcId="{9BBB0135-9ECD-4401-9188-3DE815E5FF18}" destId="{8B160FE0-3141-4F88-A16A-FD9C24BA09BC}" srcOrd="0" destOrd="0" presId="urn:microsoft.com/office/officeart/2005/8/layout/cycle2"/>
    <dgm:cxn modelId="{2A0CD39B-0DFE-4702-B0D2-02287864261F}" type="presOf" srcId="{2A5B0FDA-709F-43AA-BF32-6A15A7107111}" destId="{70AB49B1-5FD8-4B07-9011-7E439167A8E5}" srcOrd="0" destOrd="0" presId="urn:microsoft.com/office/officeart/2005/8/layout/cycle2"/>
    <dgm:cxn modelId="{BA79D742-0221-491C-89F6-022FE67156D5}" type="presOf" srcId="{08696A06-D10E-45F8-9B8C-AC65F39F21AD}" destId="{903529A4-BB89-4E93-A400-3781F83BFF54}" srcOrd="0" destOrd="0" presId="urn:microsoft.com/office/officeart/2005/8/layout/cycle2"/>
    <dgm:cxn modelId="{A19E1A75-9193-4B6A-A586-9FF8EF874490}" srcId="{D1116000-237E-4171-95BB-5D3C1583CAEA}" destId="{53159531-6D64-4C50-973A-D7B82FE08173}" srcOrd="3" destOrd="0" parTransId="{7B51C9F3-21FC-48A4-AB54-FA4662CF20C2}" sibTransId="{8FF1F3F9-48F8-4F96-9DC1-42DF82FE1B5A}"/>
    <dgm:cxn modelId="{F115B9F7-989B-4097-A5DD-E52EDB819E46}" type="presOf" srcId="{D1116000-237E-4171-95BB-5D3C1583CAEA}" destId="{4CD4EB33-4D90-4B45-8E24-2AF6EEF6DFC3}" srcOrd="0" destOrd="0" presId="urn:microsoft.com/office/officeart/2005/8/layout/cycle2"/>
    <dgm:cxn modelId="{935873A6-9044-4A0C-AD9C-ECBC3DE7F445}" type="presOf" srcId="{9518C53F-6AFC-4140-A2F7-941891F8C69B}" destId="{7796CF59-03D7-43DD-A44D-9038E03001B3}" srcOrd="0" destOrd="0" presId="urn:microsoft.com/office/officeart/2005/8/layout/cycle2"/>
    <dgm:cxn modelId="{9BBAACFD-D017-4A2D-B334-611014D1DF0E}" type="presOf" srcId="{6A5BE2E6-B272-45D0-BB27-6900FEC363F7}" destId="{FD3BEB57-0271-45F2-9007-C27CF661AF2A}" srcOrd="0" destOrd="0" presId="urn:microsoft.com/office/officeart/2005/8/layout/cycle2"/>
    <dgm:cxn modelId="{17F6B15A-1E50-49D7-9FA6-2646F25E7996}" srcId="{D1116000-237E-4171-95BB-5D3C1583CAEA}" destId="{9BBB0135-9ECD-4401-9188-3DE815E5FF18}" srcOrd="0" destOrd="0" parTransId="{502A3C2F-521F-4B63-9E42-1376BB499A68}" sibTransId="{6A5BE2E6-B272-45D0-BB27-6900FEC363F7}"/>
    <dgm:cxn modelId="{F7BBEAFF-95AE-4C00-BFBE-6F266C0EDDB5}" type="presOf" srcId="{8FF1F3F9-48F8-4F96-9DC1-42DF82FE1B5A}" destId="{17835CEA-0A54-44E4-9287-298D2D6FBBDD}" srcOrd="1" destOrd="0" presId="urn:microsoft.com/office/officeart/2005/8/layout/cycle2"/>
    <dgm:cxn modelId="{85CF59DF-0B32-4334-AE75-1693E186D16A}" type="presOf" srcId="{2A5B0FDA-709F-43AA-BF32-6A15A7107111}" destId="{D328AB36-3E3E-4595-A0AF-97E9C0782EEB}" srcOrd="1" destOrd="0" presId="urn:microsoft.com/office/officeart/2005/8/layout/cycle2"/>
    <dgm:cxn modelId="{83804434-4743-4B88-B4D2-C07A956EA584}" srcId="{D1116000-237E-4171-95BB-5D3C1583CAEA}" destId="{7A5EAEE6-FE44-47F0-9D27-993B135D9932}" srcOrd="1" destOrd="0" parTransId="{6C7BCAC4-66BA-450C-9CA9-872F763A642B}" sibTransId="{9518C53F-6AFC-4140-A2F7-941891F8C69B}"/>
    <dgm:cxn modelId="{DBE03FC1-32E9-4392-B3F0-3991E1702C1A}" type="presOf" srcId="{7A5EAEE6-FE44-47F0-9D27-993B135D9932}" destId="{77F0346F-C06D-408F-9A85-47CC9D7CC704}" srcOrd="0" destOrd="0" presId="urn:microsoft.com/office/officeart/2005/8/layout/cycle2"/>
    <dgm:cxn modelId="{17F64743-0383-4C06-8D0C-EF97C8D6418B}" type="presOf" srcId="{6A5BE2E6-B272-45D0-BB27-6900FEC363F7}" destId="{45AE29B7-163B-4B48-86DB-24349364F224}" srcOrd="1" destOrd="0" presId="urn:microsoft.com/office/officeart/2005/8/layout/cycle2"/>
    <dgm:cxn modelId="{53E0D15E-897F-45A5-A170-4076D2863901}" srcId="{D1116000-237E-4171-95BB-5D3C1583CAEA}" destId="{08696A06-D10E-45F8-9B8C-AC65F39F21AD}" srcOrd="2" destOrd="0" parTransId="{8264380B-1EA0-4747-8FA2-59DD5C31399D}" sibTransId="{2A5B0FDA-709F-43AA-BF32-6A15A7107111}"/>
    <dgm:cxn modelId="{B996A0A2-BE0A-4E59-95EA-91E3F8B66EDA}" type="presOf" srcId="{9518C53F-6AFC-4140-A2F7-941891F8C69B}" destId="{E933678B-A862-4DC5-91DA-061862920E0D}" srcOrd="1" destOrd="0" presId="urn:microsoft.com/office/officeart/2005/8/layout/cycle2"/>
    <dgm:cxn modelId="{96E51615-1D7B-4EAE-AE3E-BE9DA2E155B7}" type="presOf" srcId="{8FF1F3F9-48F8-4F96-9DC1-42DF82FE1B5A}" destId="{68BFAC10-7FDF-4F80-9F84-F86833DDDCA3}" srcOrd="0" destOrd="0" presId="urn:microsoft.com/office/officeart/2005/8/layout/cycle2"/>
    <dgm:cxn modelId="{008A52A8-B053-408A-83D0-31D83964D20D}" type="presOf" srcId="{53159531-6D64-4C50-973A-D7B82FE08173}" destId="{A8587A58-EB72-4BF0-A969-78FA8ABE3B18}" srcOrd="0" destOrd="0" presId="urn:microsoft.com/office/officeart/2005/8/layout/cycle2"/>
    <dgm:cxn modelId="{62E58D35-A278-4370-8DAF-C85664995E9A}" type="presParOf" srcId="{4CD4EB33-4D90-4B45-8E24-2AF6EEF6DFC3}" destId="{8B160FE0-3141-4F88-A16A-FD9C24BA09BC}" srcOrd="0" destOrd="0" presId="urn:microsoft.com/office/officeart/2005/8/layout/cycle2"/>
    <dgm:cxn modelId="{4DC8599F-49A6-4A12-A067-34677920F031}" type="presParOf" srcId="{4CD4EB33-4D90-4B45-8E24-2AF6EEF6DFC3}" destId="{FD3BEB57-0271-45F2-9007-C27CF661AF2A}" srcOrd="1" destOrd="0" presId="urn:microsoft.com/office/officeart/2005/8/layout/cycle2"/>
    <dgm:cxn modelId="{5BA87528-F7BF-47BC-89F2-CFC0A1640266}" type="presParOf" srcId="{FD3BEB57-0271-45F2-9007-C27CF661AF2A}" destId="{45AE29B7-163B-4B48-86DB-24349364F224}" srcOrd="0" destOrd="0" presId="urn:microsoft.com/office/officeart/2005/8/layout/cycle2"/>
    <dgm:cxn modelId="{927EE972-178C-4A14-8A8F-0282A1E1184D}" type="presParOf" srcId="{4CD4EB33-4D90-4B45-8E24-2AF6EEF6DFC3}" destId="{77F0346F-C06D-408F-9A85-47CC9D7CC704}" srcOrd="2" destOrd="0" presId="urn:microsoft.com/office/officeart/2005/8/layout/cycle2"/>
    <dgm:cxn modelId="{51392A8C-763C-46CF-A00E-108734ED5D8D}" type="presParOf" srcId="{4CD4EB33-4D90-4B45-8E24-2AF6EEF6DFC3}" destId="{7796CF59-03D7-43DD-A44D-9038E03001B3}" srcOrd="3" destOrd="0" presId="urn:microsoft.com/office/officeart/2005/8/layout/cycle2"/>
    <dgm:cxn modelId="{FED30C5D-2166-4F83-B46E-193C9ACC67E4}" type="presParOf" srcId="{7796CF59-03D7-43DD-A44D-9038E03001B3}" destId="{E933678B-A862-4DC5-91DA-061862920E0D}" srcOrd="0" destOrd="0" presId="urn:microsoft.com/office/officeart/2005/8/layout/cycle2"/>
    <dgm:cxn modelId="{140A2270-3842-49A9-868D-18458BB48AF8}" type="presParOf" srcId="{4CD4EB33-4D90-4B45-8E24-2AF6EEF6DFC3}" destId="{903529A4-BB89-4E93-A400-3781F83BFF54}" srcOrd="4" destOrd="0" presId="urn:microsoft.com/office/officeart/2005/8/layout/cycle2"/>
    <dgm:cxn modelId="{9781E684-3658-402D-868D-12796F57F8A7}" type="presParOf" srcId="{4CD4EB33-4D90-4B45-8E24-2AF6EEF6DFC3}" destId="{70AB49B1-5FD8-4B07-9011-7E439167A8E5}" srcOrd="5" destOrd="0" presId="urn:microsoft.com/office/officeart/2005/8/layout/cycle2"/>
    <dgm:cxn modelId="{3C967374-D177-4EB0-B5E8-81F0485C2A31}" type="presParOf" srcId="{70AB49B1-5FD8-4B07-9011-7E439167A8E5}" destId="{D328AB36-3E3E-4595-A0AF-97E9C0782EEB}" srcOrd="0" destOrd="0" presId="urn:microsoft.com/office/officeart/2005/8/layout/cycle2"/>
    <dgm:cxn modelId="{10A0BF98-D73C-4F39-9C67-8461CDAF4C7D}" type="presParOf" srcId="{4CD4EB33-4D90-4B45-8E24-2AF6EEF6DFC3}" destId="{A8587A58-EB72-4BF0-A969-78FA8ABE3B18}" srcOrd="6" destOrd="0" presId="urn:microsoft.com/office/officeart/2005/8/layout/cycle2"/>
    <dgm:cxn modelId="{2D8ACA80-5DD2-4B1A-808B-8BC6DCEEAE40}" type="presParOf" srcId="{4CD4EB33-4D90-4B45-8E24-2AF6EEF6DFC3}" destId="{68BFAC10-7FDF-4F80-9F84-F86833DDDCA3}" srcOrd="7" destOrd="0" presId="urn:microsoft.com/office/officeart/2005/8/layout/cycle2"/>
    <dgm:cxn modelId="{36C99799-CA51-4D2B-9375-86EC2702ADF3}" type="presParOf" srcId="{68BFAC10-7FDF-4F80-9F84-F86833DDDCA3}" destId="{17835CEA-0A54-44E4-9287-298D2D6FBBDD}" srcOrd="0" destOrd="0" presId="urn:microsoft.com/office/officeart/2005/8/layout/cycle2"/>
  </dgm:cxnLst>
  <dgm:bg/>
  <dgm:whole>
    <a:ln>
      <a:miter lim="800000"/>
    </a:ln>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60FE0-3141-4F88-A16A-FD9C24BA09BC}">
      <dsp:nvSpPr>
        <dsp:cNvPr id="0" name=""/>
        <dsp:cNvSpPr/>
      </dsp:nvSpPr>
      <dsp:spPr>
        <a:xfrm>
          <a:off x="2073082" y="295"/>
          <a:ext cx="1111634" cy="1111634"/>
        </a:xfrm>
        <a:prstGeom prst="ellipse">
          <a:avLst/>
        </a:prstGeom>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ln w="12700" cap="flat" cmpd="sng" algn="ctr">
          <a:solidFill>
            <a:schemeClr val="lt1">
              <a:hueOff val="0"/>
              <a:satOff val="0"/>
              <a:lumOff val="0"/>
              <a:alphaOff val="0"/>
            </a:schemeClr>
          </a:solidFill>
          <a:prstDash val="solid"/>
          <a:miter lim="800000"/>
        </a:ln>
        <a:effectLst>
          <a:innerShdw blurRad="63500" dist="50800" dir="13500000">
            <a:schemeClr val="accent3">
              <a:lumMod val="60000"/>
              <a:lumOff val="40000"/>
              <a:alpha val="50000"/>
            </a:scheme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100000"/>
            </a:lnSpc>
            <a:spcBef>
              <a:spcPct val="0"/>
            </a:spcBef>
            <a:spcAft>
              <a:spcPct val="35000"/>
            </a:spcAft>
          </a:pPr>
          <a:r>
            <a:rPr lang="zh-CN" altLang="en-US" sz="2800" b="1" kern="1200" dirty="0"/>
            <a:t>宇宙</a:t>
          </a:r>
        </a:p>
      </dsp:txBody>
      <dsp:txXfrm>
        <a:off x="2235877" y="163090"/>
        <a:ext cx="786044" cy="786044"/>
      </dsp:txXfrm>
    </dsp:sp>
    <dsp:sp modelId="{FD3BEB57-0271-45F2-9007-C27CF661AF2A}">
      <dsp:nvSpPr>
        <dsp:cNvPr id="0" name=""/>
        <dsp:cNvSpPr/>
      </dsp:nvSpPr>
      <dsp:spPr>
        <a:xfrm rot="2700000">
          <a:off x="3065333" y="952545"/>
          <a:ext cx="295174" cy="375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3078301" y="996272"/>
        <a:ext cx="206622" cy="225106"/>
      </dsp:txXfrm>
    </dsp:sp>
    <dsp:sp modelId="{77F0346F-C06D-408F-9A85-47CC9D7CC704}">
      <dsp:nvSpPr>
        <dsp:cNvPr id="0" name=""/>
        <dsp:cNvSpPr/>
      </dsp:nvSpPr>
      <dsp:spPr>
        <a:xfrm>
          <a:off x="3252938" y="1180151"/>
          <a:ext cx="1111634" cy="1111634"/>
        </a:xfrm>
        <a:prstGeom prst="ellipse">
          <a:avLst/>
        </a:prstGeom>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ln w="12700" cap="flat" cmpd="sng" algn="ctr">
          <a:solidFill>
            <a:schemeClr val="lt1">
              <a:hueOff val="0"/>
              <a:satOff val="0"/>
              <a:lumOff val="0"/>
              <a:alphaOff val="0"/>
            </a:schemeClr>
          </a:solidFill>
          <a:prstDash val="solid"/>
          <a:miter lim="800000"/>
        </a:ln>
        <a:effectLst>
          <a:innerShdw blurRad="63500" dist="50800" dir="13500000">
            <a:schemeClr val="accent3">
              <a:lumMod val="60000"/>
              <a:lumOff val="40000"/>
              <a:alpha val="50000"/>
            </a:scheme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100000"/>
            </a:lnSpc>
            <a:spcBef>
              <a:spcPct val="0"/>
            </a:spcBef>
            <a:spcAft>
              <a:spcPct val="35000"/>
            </a:spcAft>
          </a:pPr>
          <a:r>
            <a:rPr lang="zh-CN" altLang="en-US" sz="2800" b="1" kern="1200" dirty="0"/>
            <a:t>作家</a:t>
          </a:r>
        </a:p>
      </dsp:txBody>
      <dsp:txXfrm>
        <a:off x="3415733" y="1342946"/>
        <a:ext cx="786044" cy="786044"/>
      </dsp:txXfrm>
    </dsp:sp>
    <dsp:sp modelId="{7796CF59-03D7-43DD-A44D-9038E03001B3}">
      <dsp:nvSpPr>
        <dsp:cNvPr id="0" name=""/>
        <dsp:cNvSpPr/>
      </dsp:nvSpPr>
      <dsp:spPr>
        <a:xfrm rot="8100000">
          <a:off x="3077147" y="2132401"/>
          <a:ext cx="295174" cy="375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rot="10800000">
        <a:off x="3152731" y="2176128"/>
        <a:ext cx="206622" cy="225106"/>
      </dsp:txXfrm>
    </dsp:sp>
    <dsp:sp modelId="{903529A4-BB89-4E93-A400-3781F83BFF54}">
      <dsp:nvSpPr>
        <dsp:cNvPr id="0" name=""/>
        <dsp:cNvSpPr/>
      </dsp:nvSpPr>
      <dsp:spPr>
        <a:xfrm>
          <a:off x="2073082" y="2360007"/>
          <a:ext cx="1111634" cy="1111634"/>
        </a:xfrm>
        <a:prstGeom prst="ellipse">
          <a:avLst/>
        </a:prstGeom>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ln w="12700" cap="flat" cmpd="sng" algn="ctr">
          <a:solidFill>
            <a:schemeClr val="lt1">
              <a:hueOff val="0"/>
              <a:satOff val="0"/>
              <a:lumOff val="0"/>
              <a:alphaOff val="0"/>
            </a:schemeClr>
          </a:solidFill>
          <a:prstDash val="solid"/>
          <a:miter lim="800000"/>
        </a:ln>
        <a:effectLst>
          <a:innerShdw blurRad="63500" dist="50800" dir="13500000">
            <a:schemeClr val="accent3">
              <a:lumMod val="60000"/>
              <a:lumOff val="40000"/>
              <a:alpha val="50000"/>
            </a:scheme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100000"/>
            </a:lnSpc>
            <a:spcBef>
              <a:spcPct val="0"/>
            </a:spcBef>
            <a:spcAft>
              <a:spcPct val="35000"/>
            </a:spcAft>
          </a:pPr>
          <a:r>
            <a:rPr lang="zh-CN" altLang="en-US" sz="2800" b="1" kern="1200" dirty="0"/>
            <a:t>作品</a:t>
          </a:r>
        </a:p>
      </dsp:txBody>
      <dsp:txXfrm>
        <a:off x="2235877" y="2522802"/>
        <a:ext cx="786044" cy="786044"/>
      </dsp:txXfrm>
    </dsp:sp>
    <dsp:sp modelId="{70AB49B1-5FD8-4B07-9011-7E439167A8E5}">
      <dsp:nvSpPr>
        <dsp:cNvPr id="0" name=""/>
        <dsp:cNvSpPr/>
      </dsp:nvSpPr>
      <dsp:spPr>
        <a:xfrm rot="13500000">
          <a:off x="1897291" y="2144215"/>
          <a:ext cx="295174" cy="375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rot="10800000">
        <a:off x="1972875" y="2250558"/>
        <a:ext cx="206622" cy="225106"/>
      </dsp:txXfrm>
    </dsp:sp>
    <dsp:sp modelId="{A8587A58-EB72-4BF0-A969-78FA8ABE3B18}">
      <dsp:nvSpPr>
        <dsp:cNvPr id="0" name=""/>
        <dsp:cNvSpPr/>
      </dsp:nvSpPr>
      <dsp:spPr>
        <a:xfrm>
          <a:off x="893226" y="1180151"/>
          <a:ext cx="1111634" cy="1111634"/>
        </a:xfrm>
        <a:prstGeom prst="ellipse">
          <a:avLst/>
        </a:prstGeom>
        <a:gradFill flip="none" rotWithShape="1">
          <a:gsLst>
            <a:gs pos="0">
              <a:srgbClr val="E6DCAC"/>
            </a:gs>
            <a:gs pos="12000">
              <a:srgbClr val="E6D78A"/>
            </a:gs>
            <a:gs pos="30000">
              <a:srgbClr val="C7AC4C"/>
            </a:gs>
            <a:gs pos="45000">
              <a:srgbClr val="E6D78A"/>
            </a:gs>
            <a:gs pos="77000">
              <a:srgbClr val="C7AC4C"/>
            </a:gs>
            <a:gs pos="100000">
              <a:srgbClr val="E6DCAC"/>
            </a:gs>
          </a:gsLst>
          <a:lin ang="2700000" scaled="1"/>
          <a:tileRect/>
        </a:gradFill>
        <a:ln w="12700" cap="flat" cmpd="sng" algn="ctr">
          <a:solidFill>
            <a:schemeClr val="lt1">
              <a:hueOff val="0"/>
              <a:satOff val="0"/>
              <a:lumOff val="0"/>
              <a:alphaOff val="0"/>
            </a:schemeClr>
          </a:solidFill>
          <a:prstDash val="solid"/>
          <a:miter lim="800000"/>
        </a:ln>
        <a:effectLst>
          <a:innerShdw blurRad="63500" dist="50800" dir="13500000">
            <a:schemeClr val="accent3">
              <a:lumMod val="60000"/>
              <a:lumOff val="40000"/>
              <a:alpha val="50000"/>
            </a:scheme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100000"/>
            </a:lnSpc>
            <a:spcBef>
              <a:spcPct val="0"/>
            </a:spcBef>
            <a:spcAft>
              <a:spcPct val="35000"/>
            </a:spcAft>
          </a:pPr>
          <a:r>
            <a:rPr lang="zh-CN" altLang="en-US" sz="2800" b="1" kern="1200" dirty="0"/>
            <a:t>读者</a:t>
          </a:r>
        </a:p>
      </dsp:txBody>
      <dsp:txXfrm>
        <a:off x="1056021" y="1342946"/>
        <a:ext cx="786044" cy="786044"/>
      </dsp:txXfrm>
    </dsp:sp>
    <dsp:sp modelId="{68BFAC10-7FDF-4F80-9F84-F86833DDDCA3}">
      <dsp:nvSpPr>
        <dsp:cNvPr id="0" name=""/>
        <dsp:cNvSpPr/>
      </dsp:nvSpPr>
      <dsp:spPr>
        <a:xfrm rot="18900000">
          <a:off x="1885477" y="964359"/>
          <a:ext cx="295174" cy="3751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zh-CN" altLang="en-US" sz="1700" kern="1200"/>
        </a:p>
      </dsp:txBody>
      <dsp:txXfrm>
        <a:off x="1898445" y="1070702"/>
        <a:ext cx="206622" cy="22510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49688" y="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defRPr/>
            </a:pPr>
            <a:fld id="{9E801413-0E18-40FC-A76A-84A67A88C0DA}" type="datetimeFigureOut">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2024/9/11</a:t>
            </a:fld>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931863" y="741363"/>
            <a:ext cx="4935537" cy="370205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679450" y="4691063"/>
            <a:ext cx="5438775" cy="444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47110" name="Rectangle 6"/>
          <p:cNvSpPr>
            <a:spLocks noGrp="1" noChangeArrowheads="1"/>
          </p:cNvSpPr>
          <p:nvPr>
            <p:ph type="ftr" sz="quarter" idx="4"/>
          </p:nvPr>
        </p:nvSpPr>
        <p:spPr bwMode="auto">
          <a:xfrm>
            <a:off x="0"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49688" y="9378950"/>
            <a:ext cx="29464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pPr marL="0" marR="0" lvl="0" indent="0" algn="r" defTabSz="914400" rtl="0" eaLnBrk="0" fontAlgn="base" latinLnBrk="0" hangingPunct="0">
              <a:lnSpc>
                <a:spcPct val="100000"/>
              </a:lnSpc>
              <a:spcBef>
                <a:spcPct val="20000"/>
              </a:spcBef>
              <a:spcAft>
                <a:spcPct val="0"/>
              </a:spcAft>
              <a:buClr>
                <a:schemeClr val="folHlink"/>
              </a:buClr>
              <a:buSzTx/>
              <a:buFont typeface="Wingdings" panose="05000000000000000000" pitchFamily="2" charset="2"/>
              <a:buNone/>
              <a:defRPr/>
            </a:pPr>
            <a:fld id="{74C02E8F-BB3E-4A86-B5E6-A645927D07E3}"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Rot="1" noChangeAspect="1" noTextEdit="1"/>
          </p:cNvSpPr>
          <p:nvPr>
            <p:ph type="sldImg"/>
          </p:nvPr>
        </p:nvSpPr>
        <p:spPr/>
      </p:sp>
      <p:sp>
        <p:nvSpPr>
          <p:cNvPr id="614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TextEdit="1"/>
          </p:cNvSpPr>
          <p:nvPr>
            <p:ph type="sldImg"/>
          </p:nvPr>
        </p:nvSpPr>
        <p:spPr/>
      </p:sp>
      <p:sp>
        <p:nvSpPr>
          <p:cNvPr id="4608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TextEdit="1"/>
          </p:cNvSpPr>
          <p:nvPr>
            <p:ph type="sldImg"/>
          </p:nvPr>
        </p:nvSpPr>
        <p:spPr/>
      </p:sp>
      <p:sp>
        <p:nvSpPr>
          <p:cNvPr id="4813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TextEdit="1"/>
          </p:cNvSpPr>
          <p:nvPr>
            <p:ph type="sldImg"/>
          </p:nvPr>
        </p:nvSpPr>
        <p:spPr/>
      </p:sp>
      <p:sp>
        <p:nvSpPr>
          <p:cNvPr id="5017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TextEdit="1"/>
          </p:cNvSpPr>
          <p:nvPr>
            <p:ph type="sldImg"/>
          </p:nvPr>
        </p:nvSpPr>
        <p:spPr/>
      </p:sp>
      <p:sp>
        <p:nvSpPr>
          <p:cNvPr id="5017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TextEdit="1"/>
          </p:cNvSpPr>
          <p:nvPr>
            <p:ph type="sldImg"/>
          </p:nvPr>
        </p:nvSpPr>
        <p:spPr/>
      </p:sp>
      <p:sp>
        <p:nvSpPr>
          <p:cNvPr id="5632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TextEdit="1"/>
          </p:cNvSpPr>
          <p:nvPr>
            <p:ph type="sldImg"/>
          </p:nvPr>
        </p:nvSpPr>
        <p:spPr/>
      </p:sp>
      <p:sp>
        <p:nvSpPr>
          <p:cNvPr id="5837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TextEdit="1"/>
          </p:cNvSpPr>
          <p:nvPr>
            <p:ph type="sldImg"/>
          </p:nvPr>
        </p:nvSpPr>
        <p:spPr/>
      </p:sp>
      <p:sp>
        <p:nvSpPr>
          <p:cNvPr id="5837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p:sp>
      <p:sp>
        <p:nvSpPr>
          <p:cNvPr id="6246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p:sp>
      <p:sp>
        <p:nvSpPr>
          <p:cNvPr id="6246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TextEdit="1"/>
          </p:cNvSpPr>
          <p:nvPr>
            <p:ph type="sldImg"/>
          </p:nvPr>
        </p:nvSpPr>
        <p:spPr/>
      </p:sp>
      <p:sp>
        <p:nvSpPr>
          <p:cNvPr id="6041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TextEdit="1"/>
          </p:cNvSpPr>
          <p:nvPr>
            <p:ph type="sldImg"/>
          </p:nvPr>
        </p:nvSpPr>
        <p:spPr/>
      </p:sp>
      <p:sp>
        <p:nvSpPr>
          <p:cNvPr id="3789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p:sp>
      <p:sp>
        <p:nvSpPr>
          <p:cNvPr id="8089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TextEdit="1"/>
          </p:cNvSpPr>
          <p:nvPr>
            <p:ph type="sldImg"/>
          </p:nvPr>
        </p:nvSpPr>
        <p:spPr/>
      </p:sp>
      <p:sp>
        <p:nvSpPr>
          <p:cNvPr id="8294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TextEdit="1"/>
          </p:cNvSpPr>
          <p:nvPr>
            <p:ph type="sldImg"/>
          </p:nvPr>
        </p:nvSpPr>
        <p:spPr/>
      </p:sp>
      <p:sp>
        <p:nvSpPr>
          <p:cNvPr id="8499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p:sp>
      <p:sp>
        <p:nvSpPr>
          <p:cNvPr id="8704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p:sp>
      <p:sp>
        <p:nvSpPr>
          <p:cNvPr id="8704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p:sp>
      <p:sp>
        <p:nvSpPr>
          <p:cNvPr id="8704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p:sp>
      <p:sp>
        <p:nvSpPr>
          <p:cNvPr id="8704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p:sp>
      <p:sp>
        <p:nvSpPr>
          <p:cNvPr id="8704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p:sp>
      <p:sp>
        <p:nvSpPr>
          <p:cNvPr id="8089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p:sp>
      <p:sp>
        <p:nvSpPr>
          <p:cNvPr id="8704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TextEdit="1"/>
          </p:cNvSpPr>
          <p:nvPr>
            <p:ph type="sldImg"/>
          </p:nvPr>
        </p:nvSpPr>
        <p:spPr/>
      </p:sp>
      <p:sp>
        <p:nvSpPr>
          <p:cNvPr id="3789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TextEdit="1"/>
          </p:cNvSpPr>
          <p:nvPr>
            <p:ph type="sldImg"/>
          </p:nvPr>
        </p:nvSpPr>
        <p:spPr/>
      </p:sp>
      <p:sp>
        <p:nvSpPr>
          <p:cNvPr id="8909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TextEdit="1"/>
          </p:cNvSpPr>
          <p:nvPr>
            <p:ph type="sldImg"/>
          </p:nvPr>
        </p:nvSpPr>
        <p:spPr/>
      </p:sp>
      <p:sp>
        <p:nvSpPr>
          <p:cNvPr id="9113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TextEdit="1"/>
          </p:cNvSpPr>
          <p:nvPr>
            <p:ph type="sldImg"/>
          </p:nvPr>
        </p:nvSpPr>
        <p:spPr/>
      </p:sp>
      <p:sp>
        <p:nvSpPr>
          <p:cNvPr id="9318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TextEdit="1"/>
          </p:cNvSpPr>
          <p:nvPr>
            <p:ph type="sldImg"/>
          </p:nvPr>
        </p:nvSpPr>
        <p:spPr/>
      </p:sp>
      <p:sp>
        <p:nvSpPr>
          <p:cNvPr id="9523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p:sp>
      <p:sp>
        <p:nvSpPr>
          <p:cNvPr id="8089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TextEdit="1"/>
          </p:cNvSpPr>
          <p:nvPr>
            <p:ph type="sldImg"/>
          </p:nvPr>
        </p:nvSpPr>
        <p:spPr/>
      </p:sp>
      <p:sp>
        <p:nvSpPr>
          <p:cNvPr id="6451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TextEdit="1"/>
          </p:cNvSpPr>
          <p:nvPr>
            <p:ph type="sldImg"/>
          </p:nvPr>
        </p:nvSpPr>
        <p:spPr/>
      </p:sp>
      <p:sp>
        <p:nvSpPr>
          <p:cNvPr id="6656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noTextEdit="1"/>
          </p:cNvSpPr>
          <p:nvPr>
            <p:ph type="sldImg"/>
          </p:nvPr>
        </p:nvSpPr>
        <p:spPr/>
      </p:sp>
      <p:sp>
        <p:nvSpPr>
          <p:cNvPr id="6861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TextEdit="1"/>
          </p:cNvSpPr>
          <p:nvPr>
            <p:ph type="sldImg"/>
          </p:nvPr>
        </p:nvSpPr>
        <p:spPr/>
      </p:sp>
      <p:sp>
        <p:nvSpPr>
          <p:cNvPr id="7065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TextEdit="1"/>
          </p:cNvSpPr>
          <p:nvPr>
            <p:ph type="sldImg"/>
          </p:nvPr>
        </p:nvSpPr>
        <p:spPr/>
      </p:sp>
      <p:sp>
        <p:nvSpPr>
          <p:cNvPr id="7270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TextEdit="1"/>
          </p:cNvSpPr>
          <p:nvPr>
            <p:ph type="sldImg"/>
          </p:nvPr>
        </p:nvSpPr>
        <p:spPr/>
      </p:sp>
      <p:sp>
        <p:nvSpPr>
          <p:cNvPr id="3993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TextEdit="1"/>
          </p:cNvSpPr>
          <p:nvPr>
            <p:ph type="sldImg"/>
          </p:nvPr>
        </p:nvSpPr>
        <p:spPr/>
      </p:sp>
      <p:sp>
        <p:nvSpPr>
          <p:cNvPr id="7475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TextEdit="1"/>
          </p:cNvSpPr>
          <p:nvPr>
            <p:ph type="sldImg"/>
          </p:nvPr>
        </p:nvSpPr>
        <p:spPr/>
      </p:sp>
      <p:sp>
        <p:nvSpPr>
          <p:cNvPr id="7680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TextEdit="1"/>
          </p:cNvSpPr>
          <p:nvPr>
            <p:ph type="sldImg"/>
          </p:nvPr>
        </p:nvSpPr>
        <p:spPr/>
      </p:sp>
      <p:sp>
        <p:nvSpPr>
          <p:cNvPr id="78850"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TextEdit="1"/>
          </p:cNvSpPr>
          <p:nvPr>
            <p:ph type="sldImg"/>
          </p:nvPr>
        </p:nvSpPr>
        <p:spPr/>
      </p:sp>
      <p:sp>
        <p:nvSpPr>
          <p:cNvPr id="80898"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TextEdit="1"/>
          </p:cNvSpPr>
          <p:nvPr>
            <p:ph type="sldImg"/>
          </p:nvPr>
        </p:nvSpPr>
        <p:spPr/>
      </p:sp>
      <p:sp>
        <p:nvSpPr>
          <p:cNvPr id="9728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TextEdit="1"/>
          </p:cNvSpPr>
          <p:nvPr>
            <p:ph type="sldImg"/>
          </p:nvPr>
        </p:nvSpPr>
        <p:spPr/>
      </p:sp>
      <p:sp>
        <p:nvSpPr>
          <p:cNvPr id="97282"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p:sp>
      <p:sp>
        <p:nvSpPr>
          <p:cNvPr id="4198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p:sp>
      <p:sp>
        <p:nvSpPr>
          <p:cNvPr id="4403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TextEdit="1"/>
          </p:cNvSpPr>
          <p:nvPr>
            <p:ph type="sldImg"/>
          </p:nvPr>
        </p:nvSpPr>
        <p:spPr/>
      </p:sp>
      <p:sp>
        <p:nvSpPr>
          <p:cNvPr id="52226"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TextEdit="1"/>
          </p:cNvSpPr>
          <p:nvPr>
            <p:ph type="sldImg"/>
          </p:nvPr>
        </p:nvSpPr>
        <p:spPr/>
      </p:sp>
      <p:sp>
        <p:nvSpPr>
          <p:cNvPr id="5427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p:sp>
      <p:sp>
        <p:nvSpPr>
          <p:cNvPr id="44034" name="Rectangle 3"/>
          <p:cNvSpPr>
            <a:spLocks noGrp="1"/>
          </p:cNvSpPr>
          <p:nvPr>
            <p:ph type="body"/>
          </p:nvPr>
        </p:nvSpPr>
        <p:spPr>
          <a:xfrm>
            <a:off x="679450" y="4691063"/>
            <a:ext cx="5438775" cy="4443412"/>
          </a:xfrm>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3" Type="http://schemas.openxmlformats.org/officeDocument/2006/relationships/tags" Target="../tags/tag836.xml"/><Relationship Id="rId7" Type="http://schemas.openxmlformats.org/officeDocument/2006/relationships/image" Target="../media/image35.png"/><Relationship Id="rId2" Type="http://schemas.openxmlformats.org/officeDocument/2006/relationships/tags" Target="../tags/tag835.xml"/><Relationship Id="rId1" Type="http://schemas.openxmlformats.org/officeDocument/2006/relationships/tags" Target="../tags/tag834.xml"/><Relationship Id="rId6" Type="http://schemas.openxmlformats.org/officeDocument/2006/relationships/slideMaster" Target="../slideMasters/slideMaster6.xml"/><Relationship Id="rId5" Type="http://schemas.openxmlformats.org/officeDocument/2006/relationships/tags" Target="../tags/tag838.xml"/><Relationship Id="rId4" Type="http://schemas.openxmlformats.org/officeDocument/2006/relationships/tags" Target="../tags/tag837.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846.xml"/><Relationship Id="rId13" Type="http://schemas.openxmlformats.org/officeDocument/2006/relationships/slideMaster" Target="../slideMasters/slideMaster6.xml"/><Relationship Id="rId3" Type="http://schemas.openxmlformats.org/officeDocument/2006/relationships/tags" Target="../tags/tag841.xml"/><Relationship Id="rId7" Type="http://schemas.openxmlformats.org/officeDocument/2006/relationships/tags" Target="../tags/tag845.xml"/><Relationship Id="rId12" Type="http://schemas.openxmlformats.org/officeDocument/2006/relationships/tags" Target="../tags/tag850.xml"/><Relationship Id="rId2" Type="http://schemas.openxmlformats.org/officeDocument/2006/relationships/tags" Target="../tags/tag840.xml"/><Relationship Id="rId1" Type="http://schemas.openxmlformats.org/officeDocument/2006/relationships/tags" Target="../tags/tag839.xml"/><Relationship Id="rId6" Type="http://schemas.openxmlformats.org/officeDocument/2006/relationships/tags" Target="../tags/tag844.xml"/><Relationship Id="rId11" Type="http://schemas.openxmlformats.org/officeDocument/2006/relationships/tags" Target="../tags/tag849.xml"/><Relationship Id="rId5" Type="http://schemas.openxmlformats.org/officeDocument/2006/relationships/tags" Target="../tags/tag843.xml"/><Relationship Id="rId10" Type="http://schemas.openxmlformats.org/officeDocument/2006/relationships/tags" Target="../tags/tag848.xml"/><Relationship Id="rId4" Type="http://schemas.openxmlformats.org/officeDocument/2006/relationships/tags" Target="../tags/tag842.xml"/><Relationship Id="rId9" Type="http://schemas.openxmlformats.org/officeDocument/2006/relationships/tags" Target="../tags/tag847.xml"/><Relationship Id="rId14" Type="http://schemas.openxmlformats.org/officeDocument/2006/relationships/image" Target="../media/image38.jpe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853.xml"/><Relationship Id="rId7" Type="http://schemas.openxmlformats.org/officeDocument/2006/relationships/slideMaster" Target="../slideMasters/slideMaster6.xml"/><Relationship Id="rId2" Type="http://schemas.openxmlformats.org/officeDocument/2006/relationships/tags" Target="../tags/tag852.xml"/><Relationship Id="rId1" Type="http://schemas.openxmlformats.org/officeDocument/2006/relationships/tags" Target="../tags/tag851.xml"/><Relationship Id="rId6" Type="http://schemas.openxmlformats.org/officeDocument/2006/relationships/tags" Target="../tags/tag856.xml"/><Relationship Id="rId5" Type="http://schemas.openxmlformats.org/officeDocument/2006/relationships/tags" Target="../tags/tag855.xml"/><Relationship Id="rId4" Type="http://schemas.openxmlformats.org/officeDocument/2006/relationships/tags" Target="../tags/tag854.xml"/><Relationship Id="rId9" Type="http://schemas.openxmlformats.org/officeDocument/2006/relationships/image" Target="../media/image40.png"/></Relationships>
</file>

<file path=ppt/slideLayouts/_rels/slideLayout103.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859.xml"/><Relationship Id="rId7" Type="http://schemas.openxmlformats.org/officeDocument/2006/relationships/tags" Target="../tags/tag863.xml"/><Relationship Id="rId2" Type="http://schemas.openxmlformats.org/officeDocument/2006/relationships/tags" Target="../tags/tag858.xml"/><Relationship Id="rId1" Type="http://schemas.openxmlformats.org/officeDocument/2006/relationships/tags" Target="../tags/tag857.xml"/><Relationship Id="rId6" Type="http://schemas.openxmlformats.org/officeDocument/2006/relationships/tags" Target="../tags/tag862.xml"/><Relationship Id="rId5" Type="http://schemas.openxmlformats.org/officeDocument/2006/relationships/tags" Target="../tags/tag861.xml"/><Relationship Id="rId4" Type="http://schemas.openxmlformats.org/officeDocument/2006/relationships/tags" Target="../tags/tag860.xml"/><Relationship Id="rId9" Type="http://schemas.openxmlformats.org/officeDocument/2006/relationships/image" Target="../media/image35.png"/></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871.xml"/><Relationship Id="rId3" Type="http://schemas.openxmlformats.org/officeDocument/2006/relationships/tags" Target="../tags/tag866.xml"/><Relationship Id="rId7" Type="http://schemas.openxmlformats.org/officeDocument/2006/relationships/tags" Target="../tags/tag870.xml"/><Relationship Id="rId2" Type="http://schemas.openxmlformats.org/officeDocument/2006/relationships/tags" Target="../tags/tag865.xml"/><Relationship Id="rId1" Type="http://schemas.openxmlformats.org/officeDocument/2006/relationships/tags" Target="../tags/tag864.xml"/><Relationship Id="rId6" Type="http://schemas.openxmlformats.org/officeDocument/2006/relationships/tags" Target="../tags/tag869.xml"/><Relationship Id="rId5" Type="http://schemas.openxmlformats.org/officeDocument/2006/relationships/tags" Target="../tags/tag868.xml"/><Relationship Id="rId10" Type="http://schemas.openxmlformats.org/officeDocument/2006/relationships/image" Target="../media/image41.png"/><Relationship Id="rId4" Type="http://schemas.openxmlformats.org/officeDocument/2006/relationships/tags" Target="../tags/tag867.xml"/><Relationship Id="rId9"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8" Type="http://schemas.openxmlformats.org/officeDocument/2006/relationships/tags" Target="../tags/tag879.xml"/><Relationship Id="rId3" Type="http://schemas.openxmlformats.org/officeDocument/2006/relationships/tags" Target="../tags/tag874.xml"/><Relationship Id="rId7" Type="http://schemas.openxmlformats.org/officeDocument/2006/relationships/tags" Target="../tags/tag878.xml"/><Relationship Id="rId12" Type="http://schemas.openxmlformats.org/officeDocument/2006/relationships/image" Target="../media/image40.png"/><Relationship Id="rId2" Type="http://schemas.openxmlformats.org/officeDocument/2006/relationships/tags" Target="../tags/tag873.xml"/><Relationship Id="rId1" Type="http://schemas.openxmlformats.org/officeDocument/2006/relationships/tags" Target="../tags/tag872.xml"/><Relationship Id="rId6" Type="http://schemas.openxmlformats.org/officeDocument/2006/relationships/tags" Target="../tags/tag877.xml"/><Relationship Id="rId11" Type="http://schemas.openxmlformats.org/officeDocument/2006/relationships/image" Target="../media/image39.png"/><Relationship Id="rId5" Type="http://schemas.openxmlformats.org/officeDocument/2006/relationships/tags" Target="../tags/tag876.xml"/><Relationship Id="rId10" Type="http://schemas.openxmlformats.org/officeDocument/2006/relationships/slideMaster" Target="../slideMasters/slideMaster6.xml"/><Relationship Id="rId4" Type="http://schemas.openxmlformats.org/officeDocument/2006/relationships/tags" Target="../tags/tag875.xml"/><Relationship Id="rId9" Type="http://schemas.openxmlformats.org/officeDocument/2006/relationships/tags" Target="../tags/tag880.xml"/></Relationships>
</file>

<file path=ppt/slideLayouts/_rels/slideLayout106.xml.rels><?xml version="1.0" encoding="UTF-8" standalone="yes"?>
<Relationships xmlns="http://schemas.openxmlformats.org/package/2006/relationships"><Relationship Id="rId8" Type="http://schemas.openxmlformats.org/officeDocument/2006/relationships/tags" Target="../tags/tag888.xml"/><Relationship Id="rId3" Type="http://schemas.openxmlformats.org/officeDocument/2006/relationships/tags" Target="../tags/tag883.xml"/><Relationship Id="rId7" Type="http://schemas.openxmlformats.org/officeDocument/2006/relationships/tags" Target="../tags/tag887.xml"/><Relationship Id="rId12" Type="http://schemas.openxmlformats.org/officeDocument/2006/relationships/image" Target="../media/image40.png"/><Relationship Id="rId2" Type="http://schemas.openxmlformats.org/officeDocument/2006/relationships/tags" Target="../tags/tag882.xml"/><Relationship Id="rId1" Type="http://schemas.openxmlformats.org/officeDocument/2006/relationships/tags" Target="../tags/tag881.xml"/><Relationship Id="rId6" Type="http://schemas.openxmlformats.org/officeDocument/2006/relationships/tags" Target="../tags/tag886.xml"/><Relationship Id="rId11" Type="http://schemas.openxmlformats.org/officeDocument/2006/relationships/image" Target="../media/image39.png"/><Relationship Id="rId5" Type="http://schemas.openxmlformats.org/officeDocument/2006/relationships/tags" Target="../tags/tag885.xml"/><Relationship Id="rId10" Type="http://schemas.openxmlformats.org/officeDocument/2006/relationships/slideMaster" Target="../slideMasters/slideMaster6.xml"/><Relationship Id="rId4" Type="http://schemas.openxmlformats.org/officeDocument/2006/relationships/tags" Target="../tags/tag884.xml"/><Relationship Id="rId9" Type="http://schemas.openxmlformats.org/officeDocument/2006/relationships/tags" Target="../tags/tag889.xml"/></Relationships>
</file>

<file path=ppt/slideLayouts/_rels/slideLayout107.xml.rels><?xml version="1.0" encoding="UTF-8" standalone="yes"?>
<Relationships xmlns="http://schemas.openxmlformats.org/package/2006/relationships"><Relationship Id="rId8" Type="http://schemas.openxmlformats.org/officeDocument/2006/relationships/tags" Target="../tags/tag897.xml"/><Relationship Id="rId13" Type="http://schemas.openxmlformats.org/officeDocument/2006/relationships/image" Target="../media/image39.png"/><Relationship Id="rId3" Type="http://schemas.openxmlformats.org/officeDocument/2006/relationships/tags" Target="../tags/tag892.xml"/><Relationship Id="rId7" Type="http://schemas.openxmlformats.org/officeDocument/2006/relationships/tags" Target="../tags/tag896.xml"/><Relationship Id="rId12" Type="http://schemas.openxmlformats.org/officeDocument/2006/relationships/slideMaster" Target="../slideMasters/slideMaster6.xml"/><Relationship Id="rId2" Type="http://schemas.openxmlformats.org/officeDocument/2006/relationships/tags" Target="../tags/tag891.xml"/><Relationship Id="rId1" Type="http://schemas.openxmlformats.org/officeDocument/2006/relationships/tags" Target="../tags/tag890.xml"/><Relationship Id="rId6" Type="http://schemas.openxmlformats.org/officeDocument/2006/relationships/tags" Target="../tags/tag895.xml"/><Relationship Id="rId11" Type="http://schemas.openxmlformats.org/officeDocument/2006/relationships/tags" Target="../tags/tag900.xml"/><Relationship Id="rId5" Type="http://schemas.openxmlformats.org/officeDocument/2006/relationships/tags" Target="../tags/tag894.xml"/><Relationship Id="rId10" Type="http://schemas.openxmlformats.org/officeDocument/2006/relationships/tags" Target="../tags/tag899.xml"/><Relationship Id="rId4" Type="http://schemas.openxmlformats.org/officeDocument/2006/relationships/tags" Target="../tags/tag893.xml"/><Relationship Id="rId9" Type="http://schemas.openxmlformats.org/officeDocument/2006/relationships/tags" Target="../tags/tag898.xml"/><Relationship Id="rId14" Type="http://schemas.openxmlformats.org/officeDocument/2006/relationships/image" Target="../media/image40.png"/></Relationships>
</file>

<file path=ppt/slideLayouts/_rels/slideLayout108.xml.rels><?xml version="1.0" encoding="UTF-8" standalone="yes"?>
<Relationships xmlns="http://schemas.openxmlformats.org/package/2006/relationships"><Relationship Id="rId8" Type="http://schemas.openxmlformats.org/officeDocument/2006/relationships/tags" Target="../tags/tag908.xml"/><Relationship Id="rId3" Type="http://schemas.openxmlformats.org/officeDocument/2006/relationships/tags" Target="../tags/tag903.xml"/><Relationship Id="rId7" Type="http://schemas.openxmlformats.org/officeDocument/2006/relationships/tags" Target="../tags/tag907.xml"/><Relationship Id="rId2" Type="http://schemas.openxmlformats.org/officeDocument/2006/relationships/tags" Target="../tags/tag902.xml"/><Relationship Id="rId1" Type="http://schemas.openxmlformats.org/officeDocument/2006/relationships/tags" Target="../tags/tag901.xml"/><Relationship Id="rId6" Type="http://schemas.openxmlformats.org/officeDocument/2006/relationships/tags" Target="../tags/tag906.xml"/><Relationship Id="rId11" Type="http://schemas.openxmlformats.org/officeDocument/2006/relationships/image" Target="../media/image43.png"/><Relationship Id="rId5" Type="http://schemas.openxmlformats.org/officeDocument/2006/relationships/tags" Target="../tags/tag905.xml"/><Relationship Id="rId10" Type="http://schemas.openxmlformats.org/officeDocument/2006/relationships/image" Target="../media/image42.png"/><Relationship Id="rId4" Type="http://schemas.openxmlformats.org/officeDocument/2006/relationships/tags" Target="../tags/tag904.xml"/><Relationship Id="rId9"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8" Type="http://schemas.openxmlformats.org/officeDocument/2006/relationships/tags" Target="../tags/tag922.xml"/><Relationship Id="rId13" Type="http://schemas.openxmlformats.org/officeDocument/2006/relationships/tags" Target="../tags/tag927.xml"/><Relationship Id="rId3" Type="http://schemas.openxmlformats.org/officeDocument/2006/relationships/tags" Target="../tags/tag917.xml"/><Relationship Id="rId7" Type="http://schemas.openxmlformats.org/officeDocument/2006/relationships/tags" Target="../tags/tag921.xml"/><Relationship Id="rId12" Type="http://schemas.openxmlformats.org/officeDocument/2006/relationships/tags" Target="../tags/tag926.xml"/><Relationship Id="rId17" Type="http://schemas.openxmlformats.org/officeDocument/2006/relationships/image" Target="../media/image34.jpeg"/><Relationship Id="rId2" Type="http://schemas.openxmlformats.org/officeDocument/2006/relationships/tags" Target="../tags/tag916.xml"/><Relationship Id="rId16" Type="http://schemas.openxmlformats.org/officeDocument/2006/relationships/slideMaster" Target="../slideMasters/slideMaster7.xml"/><Relationship Id="rId1" Type="http://schemas.openxmlformats.org/officeDocument/2006/relationships/tags" Target="../tags/tag915.xml"/><Relationship Id="rId6" Type="http://schemas.openxmlformats.org/officeDocument/2006/relationships/tags" Target="../tags/tag920.xml"/><Relationship Id="rId11" Type="http://schemas.openxmlformats.org/officeDocument/2006/relationships/tags" Target="../tags/tag925.xml"/><Relationship Id="rId5" Type="http://schemas.openxmlformats.org/officeDocument/2006/relationships/tags" Target="../tags/tag919.xml"/><Relationship Id="rId15" Type="http://schemas.openxmlformats.org/officeDocument/2006/relationships/tags" Target="../tags/tag929.xml"/><Relationship Id="rId10" Type="http://schemas.openxmlformats.org/officeDocument/2006/relationships/tags" Target="../tags/tag924.xml"/><Relationship Id="rId4" Type="http://schemas.openxmlformats.org/officeDocument/2006/relationships/tags" Target="../tags/tag918.xml"/><Relationship Id="rId9" Type="http://schemas.openxmlformats.org/officeDocument/2006/relationships/tags" Target="../tags/tag923.xml"/><Relationship Id="rId14" Type="http://schemas.openxmlformats.org/officeDocument/2006/relationships/tags" Target="../tags/tag92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932.xml"/><Relationship Id="rId7" Type="http://schemas.openxmlformats.org/officeDocument/2006/relationships/slideMaster" Target="../slideMasters/slideMaster7.xml"/><Relationship Id="rId2" Type="http://schemas.openxmlformats.org/officeDocument/2006/relationships/tags" Target="../tags/tag931.xml"/><Relationship Id="rId1" Type="http://schemas.openxmlformats.org/officeDocument/2006/relationships/tags" Target="../tags/tag930.xml"/><Relationship Id="rId6" Type="http://schemas.openxmlformats.org/officeDocument/2006/relationships/tags" Target="../tags/tag935.xml"/><Relationship Id="rId5" Type="http://schemas.openxmlformats.org/officeDocument/2006/relationships/tags" Target="../tags/tag934.xml"/><Relationship Id="rId4" Type="http://schemas.openxmlformats.org/officeDocument/2006/relationships/tags" Target="../tags/tag933.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tags" Target="../tags/tag938.xml"/><Relationship Id="rId7" Type="http://schemas.openxmlformats.org/officeDocument/2006/relationships/slideMaster" Target="../slideMasters/slideMaster7.xml"/><Relationship Id="rId2" Type="http://schemas.openxmlformats.org/officeDocument/2006/relationships/tags" Target="../tags/tag937.xml"/><Relationship Id="rId1" Type="http://schemas.openxmlformats.org/officeDocument/2006/relationships/tags" Target="../tags/tag936.xml"/><Relationship Id="rId6" Type="http://schemas.openxmlformats.org/officeDocument/2006/relationships/tags" Target="../tags/tag941.xml"/><Relationship Id="rId5" Type="http://schemas.openxmlformats.org/officeDocument/2006/relationships/tags" Target="../tags/tag940.xml"/><Relationship Id="rId4" Type="http://schemas.openxmlformats.org/officeDocument/2006/relationships/tags" Target="../tags/tag939.xml"/></Relationships>
</file>

<file path=ppt/slideLayouts/_rels/slideLayout112.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944.xml"/><Relationship Id="rId7" Type="http://schemas.openxmlformats.org/officeDocument/2006/relationships/tags" Target="../tags/tag948.xml"/><Relationship Id="rId2" Type="http://schemas.openxmlformats.org/officeDocument/2006/relationships/tags" Target="../tags/tag943.xml"/><Relationship Id="rId1" Type="http://schemas.openxmlformats.org/officeDocument/2006/relationships/tags" Target="../tags/tag942.xml"/><Relationship Id="rId6" Type="http://schemas.openxmlformats.org/officeDocument/2006/relationships/tags" Target="../tags/tag947.xml"/><Relationship Id="rId5" Type="http://schemas.openxmlformats.org/officeDocument/2006/relationships/tags" Target="../tags/tag946.xml"/><Relationship Id="rId4" Type="http://schemas.openxmlformats.org/officeDocument/2006/relationships/tags" Target="../tags/tag945.xml"/><Relationship Id="rId9" Type="http://schemas.openxmlformats.org/officeDocument/2006/relationships/image" Target="../media/image35.png"/></Relationships>
</file>

<file path=ppt/slideLayouts/_rels/slideLayout113.xml.rels><?xml version="1.0" encoding="UTF-8" standalone="yes"?>
<Relationships xmlns="http://schemas.openxmlformats.org/package/2006/relationships"><Relationship Id="rId8" Type="http://schemas.openxmlformats.org/officeDocument/2006/relationships/tags" Target="../tags/tag956.xml"/><Relationship Id="rId3" Type="http://schemas.openxmlformats.org/officeDocument/2006/relationships/tags" Target="../tags/tag951.xml"/><Relationship Id="rId7" Type="http://schemas.openxmlformats.org/officeDocument/2006/relationships/tags" Target="../tags/tag955.xml"/><Relationship Id="rId2" Type="http://schemas.openxmlformats.org/officeDocument/2006/relationships/tags" Target="../tags/tag950.xml"/><Relationship Id="rId1" Type="http://schemas.openxmlformats.org/officeDocument/2006/relationships/tags" Target="../tags/tag949.xml"/><Relationship Id="rId6" Type="http://schemas.openxmlformats.org/officeDocument/2006/relationships/tags" Target="../tags/tag954.xml"/><Relationship Id="rId11" Type="http://schemas.openxmlformats.org/officeDocument/2006/relationships/image" Target="../media/image35.png"/><Relationship Id="rId5" Type="http://schemas.openxmlformats.org/officeDocument/2006/relationships/tags" Target="../tags/tag953.xml"/><Relationship Id="rId10" Type="http://schemas.openxmlformats.org/officeDocument/2006/relationships/slideMaster" Target="../slideMasters/slideMaster7.xml"/><Relationship Id="rId4" Type="http://schemas.openxmlformats.org/officeDocument/2006/relationships/tags" Target="../tags/tag952.xml"/><Relationship Id="rId9" Type="http://schemas.openxmlformats.org/officeDocument/2006/relationships/tags" Target="../tags/tag957.xml"/></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960.xml"/><Relationship Id="rId7" Type="http://schemas.openxmlformats.org/officeDocument/2006/relationships/slideMaster" Target="../slideMasters/slideMaster7.xml"/><Relationship Id="rId2" Type="http://schemas.openxmlformats.org/officeDocument/2006/relationships/tags" Target="../tags/tag959.xml"/><Relationship Id="rId1" Type="http://schemas.openxmlformats.org/officeDocument/2006/relationships/tags" Target="../tags/tag958.xml"/><Relationship Id="rId6" Type="http://schemas.openxmlformats.org/officeDocument/2006/relationships/tags" Target="../tags/tag963.xml"/><Relationship Id="rId5" Type="http://schemas.openxmlformats.org/officeDocument/2006/relationships/tags" Target="../tags/tag962.xml"/><Relationship Id="rId4" Type="http://schemas.openxmlformats.org/officeDocument/2006/relationships/tags" Target="../tags/tag961.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966.xml"/><Relationship Id="rId2" Type="http://schemas.openxmlformats.org/officeDocument/2006/relationships/tags" Target="../tags/tag965.xml"/><Relationship Id="rId1" Type="http://schemas.openxmlformats.org/officeDocument/2006/relationships/tags" Target="../tags/tag964.xml"/><Relationship Id="rId4"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969.xml"/><Relationship Id="rId7" Type="http://schemas.openxmlformats.org/officeDocument/2006/relationships/tags" Target="../tags/tag973.xml"/><Relationship Id="rId2" Type="http://schemas.openxmlformats.org/officeDocument/2006/relationships/tags" Target="../tags/tag968.xml"/><Relationship Id="rId1" Type="http://schemas.openxmlformats.org/officeDocument/2006/relationships/tags" Target="../tags/tag967.xml"/><Relationship Id="rId6" Type="http://schemas.openxmlformats.org/officeDocument/2006/relationships/tags" Target="../tags/tag972.xml"/><Relationship Id="rId5" Type="http://schemas.openxmlformats.org/officeDocument/2006/relationships/tags" Target="../tags/tag971.xml"/><Relationship Id="rId4" Type="http://schemas.openxmlformats.org/officeDocument/2006/relationships/tags" Target="../tags/tag970.xml"/><Relationship Id="rId9" Type="http://schemas.openxmlformats.org/officeDocument/2006/relationships/image" Target="../media/image35.png"/></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976.xml"/><Relationship Id="rId7" Type="http://schemas.openxmlformats.org/officeDocument/2006/relationships/slideMaster" Target="../slideMasters/slideMaster7.xml"/><Relationship Id="rId2" Type="http://schemas.openxmlformats.org/officeDocument/2006/relationships/tags" Target="../tags/tag975.xml"/><Relationship Id="rId1" Type="http://schemas.openxmlformats.org/officeDocument/2006/relationships/tags" Target="../tags/tag974.xml"/><Relationship Id="rId6" Type="http://schemas.openxmlformats.org/officeDocument/2006/relationships/tags" Target="../tags/tag979.xml"/><Relationship Id="rId5" Type="http://schemas.openxmlformats.org/officeDocument/2006/relationships/tags" Target="../tags/tag978.xml"/><Relationship Id="rId4" Type="http://schemas.openxmlformats.org/officeDocument/2006/relationships/tags" Target="../tags/tag977.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982.xml"/><Relationship Id="rId7" Type="http://schemas.openxmlformats.org/officeDocument/2006/relationships/image" Target="../media/image35.png"/><Relationship Id="rId2" Type="http://schemas.openxmlformats.org/officeDocument/2006/relationships/tags" Target="../tags/tag981.xml"/><Relationship Id="rId1" Type="http://schemas.openxmlformats.org/officeDocument/2006/relationships/tags" Target="../tags/tag980.xml"/><Relationship Id="rId6" Type="http://schemas.openxmlformats.org/officeDocument/2006/relationships/slideMaster" Target="../slideMasters/slideMaster7.xml"/><Relationship Id="rId5" Type="http://schemas.openxmlformats.org/officeDocument/2006/relationships/tags" Target="../tags/tag984.xml"/><Relationship Id="rId4" Type="http://schemas.openxmlformats.org/officeDocument/2006/relationships/tags" Target="../tags/tag983.xml"/></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992.xml"/><Relationship Id="rId13" Type="http://schemas.openxmlformats.org/officeDocument/2006/relationships/slideMaster" Target="../slideMasters/slideMaster7.xml"/><Relationship Id="rId3" Type="http://schemas.openxmlformats.org/officeDocument/2006/relationships/tags" Target="../tags/tag987.xml"/><Relationship Id="rId7" Type="http://schemas.openxmlformats.org/officeDocument/2006/relationships/tags" Target="../tags/tag991.xml"/><Relationship Id="rId12" Type="http://schemas.openxmlformats.org/officeDocument/2006/relationships/tags" Target="../tags/tag996.xml"/><Relationship Id="rId2" Type="http://schemas.openxmlformats.org/officeDocument/2006/relationships/tags" Target="../tags/tag986.xml"/><Relationship Id="rId1" Type="http://schemas.openxmlformats.org/officeDocument/2006/relationships/tags" Target="../tags/tag985.xml"/><Relationship Id="rId6" Type="http://schemas.openxmlformats.org/officeDocument/2006/relationships/tags" Target="../tags/tag990.xml"/><Relationship Id="rId11" Type="http://schemas.openxmlformats.org/officeDocument/2006/relationships/tags" Target="../tags/tag995.xml"/><Relationship Id="rId5" Type="http://schemas.openxmlformats.org/officeDocument/2006/relationships/tags" Target="../tags/tag989.xml"/><Relationship Id="rId10" Type="http://schemas.openxmlformats.org/officeDocument/2006/relationships/tags" Target="../tags/tag994.xml"/><Relationship Id="rId4" Type="http://schemas.openxmlformats.org/officeDocument/2006/relationships/tags" Target="../tags/tag988.xml"/><Relationship Id="rId9" Type="http://schemas.openxmlformats.org/officeDocument/2006/relationships/tags" Target="../tags/tag993.xml"/><Relationship Id="rId14" Type="http://schemas.openxmlformats.org/officeDocument/2006/relationships/image" Target="../media/image38.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999.xml"/><Relationship Id="rId7" Type="http://schemas.openxmlformats.org/officeDocument/2006/relationships/slideMaster" Target="../slideMasters/slideMaster7.xml"/><Relationship Id="rId2" Type="http://schemas.openxmlformats.org/officeDocument/2006/relationships/tags" Target="../tags/tag998.xml"/><Relationship Id="rId1" Type="http://schemas.openxmlformats.org/officeDocument/2006/relationships/tags" Target="../tags/tag997.xml"/><Relationship Id="rId6" Type="http://schemas.openxmlformats.org/officeDocument/2006/relationships/tags" Target="../tags/tag1002.xml"/><Relationship Id="rId5" Type="http://schemas.openxmlformats.org/officeDocument/2006/relationships/tags" Target="../tags/tag1001.xml"/><Relationship Id="rId4" Type="http://schemas.openxmlformats.org/officeDocument/2006/relationships/tags" Target="../tags/tag1000.xml"/><Relationship Id="rId9" Type="http://schemas.openxmlformats.org/officeDocument/2006/relationships/image" Target="../media/image40.png"/></Relationships>
</file>

<file path=ppt/slideLayouts/_rels/slideLayout121.xml.rels><?xml version="1.0" encoding="UTF-8" standalone="yes"?>
<Relationships xmlns="http://schemas.openxmlformats.org/package/2006/relationships"><Relationship Id="rId8" Type="http://schemas.openxmlformats.org/officeDocument/2006/relationships/slideMaster" Target="../slideMasters/slideMaster7.xml"/><Relationship Id="rId3" Type="http://schemas.openxmlformats.org/officeDocument/2006/relationships/tags" Target="../tags/tag1005.xml"/><Relationship Id="rId7" Type="http://schemas.openxmlformats.org/officeDocument/2006/relationships/tags" Target="../tags/tag1009.xml"/><Relationship Id="rId2" Type="http://schemas.openxmlformats.org/officeDocument/2006/relationships/tags" Target="../tags/tag1004.xml"/><Relationship Id="rId1" Type="http://schemas.openxmlformats.org/officeDocument/2006/relationships/tags" Target="../tags/tag1003.xml"/><Relationship Id="rId6" Type="http://schemas.openxmlformats.org/officeDocument/2006/relationships/tags" Target="../tags/tag1008.xml"/><Relationship Id="rId5" Type="http://schemas.openxmlformats.org/officeDocument/2006/relationships/tags" Target="../tags/tag1007.xml"/><Relationship Id="rId4" Type="http://schemas.openxmlformats.org/officeDocument/2006/relationships/tags" Target="../tags/tag1006.xml"/><Relationship Id="rId9" Type="http://schemas.openxmlformats.org/officeDocument/2006/relationships/image" Target="../media/image35.png"/></Relationships>
</file>

<file path=ppt/slideLayouts/_rels/slideLayout122.xml.rels><?xml version="1.0" encoding="UTF-8" standalone="yes"?>
<Relationships xmlns="http://schemas.openxmlformats.org/package/2006/relationships"><Relationship Id="rId8" Type="http://schemas.openxmlformats.org/officeDocument/2006/relationships/tags" Target="../tags/tag1017.xml"/><Relationship Id="rId3" Type="http://schemas.openxmlformats.org/officeDocument/2006/relationships/tags" Target="../tags/tag1012.xml"/><Relationship Id="rId7" Type="http://schemas.openxmlformats.org/officeDocument/2006/relationships/tags" Target="../tags/tag1016.xml"/><Relationship Id="rId2" Type="http://schemas.openxmlformats.org/officeDocument/2006/relationships/tags" Target="../tags/tag1011.xml"/><Relationship Id="rId1" Type="http://schemas.openxmlformats.org/officeDocument/2006/relationships/tags" Target="../tags/tag1010.xml"/><Relationship Id="rId6" Type="http://schemas.openxmlformats.org/officeDocument/2006/relationships/tags" Target="../tags/tag1015.xml"/><Relationship Id="rId5" Type="http://schemas.openxmlformats.org/officeDocument/2006/relationships/tags" Target="../tags/tag1014.xml"/><Relationship Id="rId10" Type="http://schemas.openxmlformats.org/officeDocument/2006/relationships/image" Target="../media/image41.png"/><Relationship Id="rId4" Type="http://schemas.openxmlformats.org/officeDocument/2006/relationships/tags" Target="../tags/tag1013.xml"/><Relationship Id="rId9"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8" Type="http://schemas.openxmlformats.org/officeDocument/2006/relationships/tags" Target="../tags/tag1025.xml"/><Relationship Id="rId3" Type="http://schemas.openxmlformats.org/officeDocument/2006/relationships/tags" Target="../tags/tag1020.xml"/><Relationship Id="rId7" Type="http://schemas.openxmlformats.org/officeDocument/2006/relationships/tags" Target="../tags/tag1024.xml"/><Relationship Id="rId12" Type="http://schemas.openxmlformats.org/officeDocument/2006/relationships/image" Target="../media/image40.png"/><Relationship Id="rId2" Type="http://schemas.openxmlformats.org/officeDocument/2006/relationships/tags" Target="../tags/tag1019.xml"/><Relationship Id="rId1" Type="http://schemas.openxmlformats.org/officeDocument/2006/relationships/tags" Target="../tags/tag1018.xml"/><Relationship Id="rId6" Type="http://schemas.openxmlformats.org/officeDocument/2006/relationships/tags" Target="../tags/tag1023.xml"/><Relationship Id="rId11" Type="http://schemas.openxmlformats.org/officeDocument/2006/relationships/image" Target="../media/image39.png"/><Relationship Id="rId5" Type="http://schemas.openxmlformats.org/officeDocument/2006/relationships/tags" Target="../tags/tag1022.xml"/><Relationship Id="rId10" Type="http://schemas.openxmlformats.org/officeDocument/2006/relationships/slideMaster" Target="../slideMasters/slideMaster7.xml"/><Relationship Id="rId4" Type="http://schemas.openxmlformats.org/officeDocument/2006/relationships/tags" Target="../tags/tag1021.xml"/><Relationship Id="rId9" Type="http://schemas.openxmlformats.org/officeDocument/2006/relationships/tags" Target="../tags/tag1026.xml"/></Relationships>
</file>

<file path=ppt/slideLayouts/_rels/slideLayout124.xml.rels><?xml version="1.0" encoding="UTF-8" standalone="yes"?>
<Relationships xmlns="http://schemas.openxmlformats.org/package/2006/relationships"><Relationship Id="rId8" Type="http://schemas.openxmlformats.org/officeDocument/2006/relationships/tags" Target="../tags/tag1034.xml"/><Relationship Id="rId3" Type="http://schemas.openxmlformats.org/officeDocument/2006/relationships/tags" Target="../tags/tag1029.xml"/><Relationship Id="rId7" Type="http://schemas.openxmlformats.org/officeDocument/2006/relationships/tags" Target="../tags/tag1033.xml"/><Relationship Id="rId12" Type="http://schemas.openxmlformats.org/officeDocument/2006/relationships/image" Target="../media/image40.png"/><Relationship Id="rId2" Type="http://schemas.openxmlformats.org/officeDocument/2006/relationships/tags" Target="../tags/tag1028.xml"/><Relationship Id="rId1" Type="http://schemas.openxmlformats.org/officeDocument/2006/relationships/tags" Target="../tags/tag1027.xml"/><Relationship Id="rId6" Type="http://schemas.openxmlformats.org/officeDocument/2006/relationships/tags" Target="../tags/tag1032.xml"/><Relationship Id="rId11" Type="http://schemas.openxmlformats.org/officeDocument/2006/relationships/image" Target="../media/image39.png"/><Relationship Id="rId5" Type="http://schemas.openxmlformats.org/officeDocument/2006/relationships/tags" Target="../tags/tag1031.xml"/><Relationship Id="rId10" Type="http://schemas.openxmlformats.org/officeDocument/2006/relationships/slideMaster" Target="../slideMasters/slideMaster7.xml"/><Relationship Id="rId4" Type="http://schemas.openxmlformats.org/officeDocument/2006/relationships/tags" Target="../tags/tag1030.xml"/><Relationship Id="rId9" Type="http://schemas.openxmlformats.org/officeDocument/2006/relationships/tags" Target="../tags/tag1035.xml"/></Relationships>
</file>

<file path=ppt/slideLayouts/_rels/slideLayout125.xml.rels><?xml version="1.0" encoding="UTF-8" standalone="yes"?>
<Relationships xmlns="http://schemas.openxmlformats.org/package/2006/relationships"><Relationship Id="rId8" Type="http://schemas.openxmlformats.org/officeDocument/2006/relationships/tags" Target="../tags/tag1043.xml"/><Relationship Id="rId13" Type="http://schemas.openxmlformats.org/officeDocument/2006/relationships/image" Target="../media/image39.png"/><Relationship Id="rId3" Type="http://schemas.openxmlformats.org/officeDocument/2006/relationships/tags" Target="../tags/tag1038.xml"/><Relationship Id="rId7" Type="http://schemas.openxmlformats.org/officeDocument/2006/relationships/tags" Target="../tags/tag1042.xml"/><Relationship Id="rId12" Type="http://schemas.openxmlformats.org/officeDocument/2006/relationships/slideMaster" Target="../slideMasters/slideMaster7.xml"/><Relationship Id="rId2" Type="http://schemas.openxmlformats.org/officeDocument/2006/relationships/tags" Target="../tags/tag1037.xml"/><Relationship Id="rId1" Type="http://schemas.openxmlformats.org/officeDocument/2006/relationships/tags" Target="../tags/tag1036.xml"/><Relationship Id="rId6" Type="http://schemas.openxmlformats.org/officeDocument/2006/relationships/tags" Target="../tags/tag1041.xml"/><Relationship Id="rId11" Type="http://schemas.openxmlformats.org/officeDocument/2006/relationships/tags" Target="../tags/tag1046.xml"/><Relationship Id="rId5" Type="http://schemas.openxmlformats.org/officeDocument/2006/relationships/tags" Target="../tags/tag1040.xml"/><Relationship Id="rId10" Type="http://schemas.openxmlformats.org/officeDocument/2006/relationships/tags" Target="../tags/tag1045.xml"/><Relationship Id="rId4" Type="http://schemas.openxmlformats.org/officeDocument/2006/relationships/tags" Target="../tags/tag1039.xml"/><Relationship Id="rId9" Type="http://schemas.openxmlformats.org/officeDocument/2006/relationships/tags" Target="../tags/tag1044.xml"/><Relationship Id="rId14" Type="http://schemas.openxmlformats.org/officeDocument/2006/relationships/image" Target="../media/image40.png"/></Relationships>
</file>

<file path=ppt/slideLayouts/_rels/slideLayout126.xml.rels><?xml version="1.0" encoding="UTF-8" standalone="yes"?>
<Relationships xmlns="http://schemas.openxmlformats.org/package/2006/relationships"><Relationship Id="rId8" Type="http://schemas.openxmlformats.org/officeDocument/2006/relationships/tags" Target="../tags/tag1054.xml"/><Relationship Id="rId3" Type="http://schemas.openxmlformats.org/officeDocument/2006/relationships/tags" Target="../tags/tag1049.xml"/><Relationship Id="rId7" Type="http://schemas.openxmlformats.org/officeDocument/2006/relationships/tags" Target="../tags/tag1053.xml"/><Relationship Id="rId2" Type="http://schemas.openxmlformats.org/officeDocument/2006/relationships/tags" Target="../tags/tag1048.xml"/><Relationship Id="rId1" Type="http://schemas.openxmlformats.org/officeDocument/2006/relationships/tags" Target="../tags/tag1047.xml"/><Relationship Id="rId6" Type="http://schemas.openxmlformats.org/officeDocument/2006/relationships/tags" Target="../tags/tag1052.xml"/><Relationship Id="rId11" Type="http://schemas.openxmlformats.org/officeDocument/2006/relationships/image" Target="../media/image43.png"/><Relationship Id="rId5" Type="http://schemas.openxmlformats.org/officeDocument/2006/relationships/tags" Target="../tags/tag1051.xml"/><Relationship Id="rId10" Type="http://schemas.openxmlformats.org/officeDocument/2006/relationships/image" Target="../media/image42.png"/><Relationship Id="rId4" Type="http://schemas.openxmlformats.org/officeDocument/2006/relationships/tags" Target="../tags/tag1050.xml"/><Relationship Id="rId9"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tags" Target="../tags/tag1060.xml"/><Relationship Id="rId2" Type="http://schemas.openxmlformats.org/officeDocument/2006/relationships/tags" Target="../tags/tag1059.xml"/><Relationship Id="rId1" Type="http://schemas.openxmlformats.org/officeDocument/2006/relationships/tags" Target="../tags/tag1058.xml"/><Relationship Id="rId5" Type="http://schemas.openxmlformats.org/officeDocument/2006/relationships/image" Target="../media/image1.jpeg"/><Relationship Id="rId4"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62.xml"/><Relationship Id="rId1" Type="http://schemas.openxmlformats.org/officeDocument/2006/relationships/tags" Target="../tags/tag106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65.xml"/><Relationship Id="rId7" Type="http://schemas.openxmlformats.org/officeDocument/2006/relationships/image" Target="../media/image4.png"/><Relationship Id="rId2" Type="http://schemas.openxmlformats.org/officeDocument/2006/relationships/tags" Target="../tags/tag1064.xml"/><Relationship Id="rId1" Type="http://schemas.openxmlformats.org/officeDocument/2006/relationships/tags" Target="../tags/tag1063.xml"/><Relationship Id="rId6" Type="http://schemas.openxmlformats.org/officeDocument/2006/relationships/slideMaster" Target="../slideMasters/slideMaster8.xml"/><Relationship Id="rId5" Type="http://schemas.openxmlformats.org/officeDocument/2006/relationships/tags" Target="../tags/tag1067.xml"/><Relationship Id="rId4" Type="http://schemas.openxmlformats.org/officeDocument/2006/relationships/tags" Target="../tags/tag1066.xml"/><Relationship Id="rId9"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image" Target="../media/image3.png"/><Relationship Id="rId5" Type="http://schemas.openxmlformats.org/officeDocument/2006/relationships/tags" Target="../tags/tag40.xml"/><Relationship Id="rId10" Type="http://schemas.openxmlformats.org/officeDocument/2006/relationships/image" Target="../media/image2.png"/><Relationship Id="rId4" Type="http://schemas.openxmlformats.org/officeDocument/2006/relationships/tags" Target="../tags/tag39.xml"/><Relationship Id="rId9"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69.xml"/><Relationship Id="rId1" Type="http://schemas.openxmlformats.org/officeDocument/2006/relationships/tags" Target="../tags/tag106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71.xml"/><Relationship Id="rId1" Type="http://schemas.openxmlformats.org/officeDocument/2006/relationships/tags" Target="../tags/tag1070.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73.xml"/><Relationship Id="rId1" Type="http://schemas.openxmlformats.org/officeDocument/2006/relationships/tags" Target="../tags/tag1072.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75.xml"/><Relationship Id="rId1" Type="http://schemas.openxmlformats.org/officeDocument/2006/relationships/tags" Target="../tags/tag107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77.xml"/><Relationship Id="rId1" Type="http://schemas.openxmlformats.org/officeDocument/2006/relationships/tags" Target="../tags/tag107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79.xml"/><Relationship Id="rId1" Type="http://schemas.openxmlformats.org/officeDocument/2006/relationships/tags" Target="../tags/tag107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1082.xml"/><Relationship Id="rId2" Type="http://schemas.openxmlformats.org/officeDocument/2006/relationships/tags" Target="../tags/tag1081.xml"/><Relationship Id="rId1" Type="http://schemas.openxmlformats.org/officeDocument/2006/relationships/tags" Target="../tags/tag1080.xml"/><Relationship Id="rId5" Type="http://schemas.openxmlformats.org/officeDocument/2006/relationships/image" Target="../media/image1.jpeg"/><Relationship Id="rId4"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85.xml"/><Relationship Id="rId7" Type="http://schemas.openxmlformats.org/officeDocument/2006/relationships/slideMaster" Target="../slideMasters/slideMaster8.xml"/><Relationship Id="rId2" Type="http://schemas.openxmlformats.org/officeDocument/2006/relationships/tags" Target="../tags/tag1084.xml"/><Relationship Id="rId1" Type="http://schemas.openxmlformats.org/officeDocument/2006/relationships/tags" Target="../tags/tag1083.xml"/><Relationship Id="rId6" Type="http://schemas.openxmlformats.org/officeDocument/2006/relationships/tags" Target="../tags/tag1088.xml"/><Relationship Id="rId5" Type="http://schemas.openxmlformats.org/officeDocument/2006/relationships/tags" Target="../tags/tag1087.xml"/><Relationship Id="rId4" Type="http://schemas.openxmlformats.org/officeDocument/2006/relationships/tags" Target="../tags/tag1086.xml"/><Relationship Id="rId9"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8" Type="http://schemas.openxmlformats.org/officeDocument/2006/relationships/tags" Target="../tags/tag1096.xml"/><Relationship Id="rId3" Type="http://schemas.openxmlformats.org/officeDocument/2006/relationships/tags" Target="../tags/tag1091.xml"/><Relationship Id="rId7" Type="http://schemas.openxmlformats.org/officeDocument/2006/relationships/tags" Target="../tags/tag1095.xml"/><Relationship Id="rId2" Type="http://schemas.openxmlformats.org/officeDocument/2006/relationships/tags" Target="../tags/tag1090.xml"/><Relationship Id="rId1" Type="http://schemas.openxmlformats.org/officeDocument/2006/relationships/tags" Target="../tags/tag1089.xml"/><Relationship Id="rId6" Type="http://schemas.openxmlformats.org/officeDocument/2006/relationships/tags" Target="../tags/tag1094.xml"/><Relationship Id="rId11" Type="http://schemas.openxmlformats.org/officeDocument/2006/relationships/image" Target="../media/image3.png"/><Relationship Id="rId5" Type="http://schemas.openxmlformats.org/officeDocument/2006/relationships/tags" Target="../tags/tag1093.xml"/><Relationship Id="rId10" Type="http://schemas.openxmlformats.org/officeDocument/2006/relationships/image" Target="../media/image2.png"/><Relationship Id="rId4" Type="http://schemas.openxmlformats.org/officeDocument/2006/relationships/tags" Target="../tags/tag1092.xml"/><Relationship Id="rId9"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png"/><Relationship Id="rId5" Type="http://schemas.openxmlformats.org/officeDocument/2006/relationships/tags" Target="../tags/tag48.xml"/><Relationship Id="rId10"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tags" Target="../tags/tag52.xml"/></Relationships>
</file>

<file path=ppt/slideLayouts/_rels/slideLayout140.xml.rels><?xml version="1.0" encoding="UTF-8" standalone="yes"?>
<Relationships xmlns="http://schemas.openxmlformats.org/package/2006/relationships"><Relationship Id="rId8" Type="http://schemas.openxmlformats.org/officeDocument/2006/relationships/tags" Target="../tags/tag1104.xml"/><Relationship Id="rId3" Type="http://schemas.openxmlformats.org/officeDocument/2006/relationships/tags" Target="../tags/tag1099.xml"/><Relationship Id="rId7" Type="http://schemas.openxmlformats.org/officeDocument/2006/relationships/tags" Target="../tags/tag1103.xml"/><Relationship Id="rId12" Type="http://schemas.openxmlformats.org/officeDocument/2006/relationships/image" Target="../media/image3.png"/><Relationship Id="rId2" Type="http://schemas.openxmlformats.org/officeDocument/2006/relationships/tags" Target="../tags/tag1098.xml"/><Relationship Id="rId1" Type="http://schemas.openxmlformats.org/officeDocument/2006/relationships/tags" Target="../tags/tag1097.xml"/><Relationship Id="rId6" Type="http://schemas.openxmlformats.org/officeDocument/2006/relationships/tags" Target="../tags/tag1102.xml"/><Relationship Id="rId11" Type="http://schemas.openxmlformats.org/officeDocument/2006/relationships/image" Target="../media/image2.png"/><Relationship Id="rId5" Type="http://schemas.openxmlformats.org/officeDocument/2006/relationships/tags" Target="../tags/tag1101.xml"/><Relationship Id="rId10" Type="http://schemas.openxmlformats.org/officeDocument/2006/relationships/slideMaster" Target="../slideMasters/slideMaster8.xml"/><Relationship Id="rId4" Type="http://schemas.openxmlformats.org/officeDocument/2006/relationships/tags" Target="../tags/tag1100.xml"/><Relationship Id="rId9" Type="http://schemas.openxmlformats.org/officeDocument/2006/relationships/tags" Target="../tags/tag1105.xml"/></Relationships>
</file>

<file path=ppt/slideLayouts/_rels/slideLayout141.xml.rels><?xml version="1.0" encoding="UTF-8" standalone="yes"?>
<Relationships xmlns="http://schemas.openxmlformats.org/package/2006/relationships"><Relationship Id="rId8" Type="http://schemas.openxmlformats.org/officeDocument/2006/relationships/tags" Target="../tags/tag1113.xml"/><Relationship Id="rId3" Type="http://schemas.openxmlformats.org/officeDocument/2006/relationships/tags" Target="../tags/tag1108.xml"/><Relationship Id="rId7" Type="http://schemas.openxmlformats.org/officeDocument/2006/relationships/tags" Target="../tags/tag1112.xml"/><Relationship Id="rId12" Type="http://schemas.openxmlformats.org/officeDocument/2006/relationships/image" Target="../media/image3.png"/><Relationship Id="rId2" Type="http://schemas.openxmlformats.org/officeDocument/2006/relationships/tags" Target="../tags/tag1107.xml"/><Relationship Id="rId1" Type="http://schemas.openxmlformats.org/officeDocument/2006/relationships/tags" Target="../tags/tag1106.xml"/><Relationship Id="rId6" Type="http://schemas.openxmlformats.org/officeDocument/2006/relationships/tags" Target="../tags/tag1111.xml"/><Relationship Id="rId11" Type="http://schemas.openxmlformats.org/officeDocument/2006/relationships/image" Target="../media/image2.png"/><Relationship Id="rId5" Type="http://schemas.openxmlformats.org/officeDocument/2006/relationships/tags" Target="../tags/tag1110.xml"/><Relationship Id="rId10" Type="http://schemas.openxmlformats.org/officeDocument/2006/relationships/slideMaster" Target="../slideMasters/slideMaster8.xml"/><Relationship Id="rId4" Type="http://schemas.openxmlformats.org/officeDocument/2006/relationships/tags" Target="../tags/tag1109.xml"/><Relationship Id="rId9" Type="http://schemas.openxmlformats.org/officeDocument/2006/relationships/tags" Target="../tags/tag1114.xml"/></Relationships>
</file>

<file path=ppt/slideLayouts/_rels/slideLayout142.xml.rels><?xml version="1.0" encoding="UTF-8" standalone="yes"?>
<Relationships xmlns="http://schemas.openxmlformats.org/package/2006/relationships"><Relationship Id="rId8" Type="http://schemas.openxmlformats.org/officeDocument/2006/relationships/tags" Target="../tags/tag1122.xml"/><Relationship Id="rId3" Type="http://schemas.openxmlformats.org/officeDocument/2006/relationships/tags" Target="../tags/tag1117.xml"/><Relationship Id="rId7" Type="http://schemas.openxmlformats.org/officeDocument/2006/relationships/tags" Target="../tags/tag1121.xml"/><Relationship Id="rId12" Type="http://schemas.openxmlformats.org/officeDocument/2006/relationships/image" Target="../media/image3.png"/><Relationship Id="rId2" Type="http://schemas.openxmlformats.org/officeDocument/2006/relationships/tags" Target="../tags/tag1116.xml"/><Relationship Id="rId1" Type="http://schemas.openxmlformats.org/officeDocument/2006/relationships/tags" Target="../tags/tag1115.xml"/><Relationship Id="rId6" Type="http://schemas.openxmlformats.org/officeDocument/2006/relationships/tags" Target="../tags/tag1120.xml"/><Relationship Id="rId11" Type="http://schemas.openxmlformats.org/officeDocument/2006/relationships/image" Target="../media/image2.png"/><Relationship Id="rId5" Type="http://schemas.openxmlformats.org/officeDocument/2006/relationships/tags" Target="../tags/tag1119.xml"/><Relationship Id="rId10" Type="http://schemas.openxmlformats.org/officeDocument/2006/relationships/slideMaster" Target="../slideMasters/slideMaster8.xml"/><Relationship Id="rId4" Type="http://schemas.openxmlformats.org/officeDocument/2006/relationships/tags" Target="../tags/tag1118.xml"/><Relationship Id="rId9" Type="http://schemas.openxmlformats.org/officeDocument/2006/relationships/tags" Target="../tags/tag1123.xml"/></Relationships>
</file>

<file path=ppt/slideLayouts/_rels/slideLayout143.xml.rels><?xml version="1.0" encoding="UTF-8" standalone="yes"?>
<Relationships xmlns="http://schemas.openxmlformats.org/package/2006/relationships"><Relationship Id="rId8" Type="http://schemas.openxmlformats.org/officeDocument/2006/relationships/tags" Target="../tags/tag1131.xml"/><Relationship Id="rId13" Type="http://schemas.openxmlformats.org/officeDocument/2006/relationships/image" Target="../media/image2.png"/><Relationship Id="rId3" Type="http://schemas.openxmlformats.org/officeDocument/2006/relationships/tags" Target="../tags/tag1126.xml"/><Relationship Id="rId7" Type="http://schemas.openxmlformats.org/officeDocument/2006/relationships/tags" Target="../tags/tag1130.xml"/><Relationship Id="rId12" Type="http://schemas.openxmlformats.org/officeDocument/2006/relationships/slideMaster" Target="../slideMasters/slideMaster8.xml"/><Relationship Id="rId2" Type="http://schemas.openxmlformats.org/officeDocument/2006/relationships/tags" Target="../tags/tag1125.xml"/><Relationship Id="rId1" Type="http://schemas.openxmlformats.org/officeDocument/2006/relationships/tags" Target="../tags/tag1124.xml"/><Relationship Id="rId6" Type="http://schemas.openxmlformats.org/officeDocument/2006/relationships/tags" Target="../tags/tag1129.xml"/><Relationship Id="rId11" Type="http://schemas.openxmlformats.org/officeDocument/2006/relationships/tags" Target="../tags/tag1134.xml"/><Relationship Id="rId5" Type="http://schemas.openxmlformats.org/officeDocument/2006/relationships/tags" Target="../tags/tag1128.xml"/><Relationship Id="rId10" Type="http://schemas.openxmlformats.org/officeDocument/2006/relationships/tags" Target="../tags/tag1133.xml"/><Relationship Id="rId4" Type="http://schemas.openxmlformats.org/officeDocument/2006/relationships/tags" Target="../tags/tag1127.xml"/><Relationship Id="rId9" Type="http://schemas.openxmlformats.org/officeDocument/2006/relationships/tags" Target="../tags/tag1132.xml"/><Relationship Id="rId14"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8" Type="http://schemas.openxmlformats.org/officeDocument/2006/relationships/tags" Target="../tags/tag1142.xml"/><Relationship Id="rId3" Type="http://schemas.openxmlformats.org/officeDocument/2006/relationships/tags" Target="../tags/tag1137.xml"/><Relationship Id="rId7" Type="http://schemas.openxmlformats.org/officeDocument/2006/relationships/tags" Target="../tags/tag1141.xml"/><Relationship Id="rId2" Type="http://schemas.openxmlformats.org/officeDocument/2006/relationships/tags" Target="../tags/tag1136.xml"/><Relationship Id="rId1" Type="http://schemas.openxmlformats.org/officeDocument/2006/relationships/tags" Target="../tags/tag1135.xml"/><Relationship Id="rId6" Type="http://schemas.openxmlformats.org/officeDocument/2006/relationships/tags" Target="../tags/tag1140.xml"/><Relationship Id="rId11" Type="http://schemas.openxmlformats.org/officeDocument/2006/relationships/image" Target="../media/image3.png"/><Relationship Id="rId5" Type="http://schemas.openxmlformats.org/officeDocument/2006/relationships/tags" Target="../tags/tag1139.xml"/><Relationship Id="rId10" Type="http://schemas.openxmlformats.org/officeDocument/2006/relationships/image" Target="../media/image2.png"/><Relationship Id="rId4" Type="http://schemas.openxmlformats.org/officeDocument/2006/relationships/tags" Target="../tags/tag1138.xml"/><Relationship Id="rId9"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tags" Target="../tags/tag1148.xml"/><Relationship Id="rId2" Type="http://schemas.openxmlformats.org/officeDocument/2006/relationships/tags" Target="../tags/tag1147.xml"/><Relationship Id="rId1" Type="http://schemas.openxmlformats.org/officeDocument/2006/relationships/tags" Target="../tags/tag1146.xml"/><Relationship Id="rId5" Type="http://schemas.openxmlformats.org/officeDocument/2006/relationships/image" Target="../media/image1.jpeg"/><Relationship Id="rId4"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50.xml"/><Relationship Id="rId1" Type="http://schemas.openxmlformats.org/officeDocument/2006/relationships/tags" Target="../tags/tag1149.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53.xml"/><Relationship Id="rId7" Type="http://schemas.openxmlformats.org/officeDocument/2006/relationships/image" Target="../media/image4.png"/><Relationship Id="rId2" Type="http://schemas.openxmlformats.org/officeDocument/2006/relationships/tags" Target="../tags/tag1152.xml"/><Relationship Id="rId1" Type="http://schemas.openxmlformats.org/officeDocument/2006/relationships/tags" Target="../tags/tag1151.xml"/><Relationship Id="rId6" Type="http://schemas.openxmlformats.org/officeDocument/2006/relationships/slideMaster" Target="../slideMasters/slideMaster9.xml"/><Relationship Id="rId5" Type="http://schemas.openxmlformats.org/officeDocument/2006/relationships/tags" Target="../tags/tag1155.xml"/><Relationship Id="rId4" Type="http://schemas.openxmlformats.org/officeDocument/2006/relationships/tags" Target="../tags/tag1154.xml"/><Relationship Id="rId9"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57.xml"/><Relationship Id="rId1" Type="http://schemas.openxmlformats.org/officeDocument/2006/relationships/tags" Target="../tags/tag115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59.xml"/><Relationship Id="rId1" Type="http://schemas.openxmlformats.org/officeDocument/2006/relationships/tags" Target="../tags/tag115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png"/><Relationship Id="rId5" Type="http://schemas.openxmlformats.org/officeDocument/2006/relationships/tags" Target="../tags/tag57.xml"/><Relationship Id="rId10" Type="http://schemas.openxmlformats.org/officeDocument/2006/relationships/slideMaster" Target="../slideMasters/slideMaster1.xml"/><Relationship Id="rId4" Type="http://schemas.openxmlformats.org/officeDocument/2006/relationships/tags" Target="../tags/tag56.xml"/><Relationship Id="rId9" Type="http://schemas.openxmlformats.org/officeDocument/2006/relationships/tags" Target="../tags/tag61.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61.xml"/><Relationship Id="rId1" Type="http://schemas.openxmlformats.org/officeDocument/2006/relationships/tags" Target="../tags/tag1160.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63.xml"/><Relationship Id="rId1" Type="http://schemas.openxmlformats.org/officeDocument/2006/relationships/tags" Target="../tags/tag116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65.xml"/><Relationship Id="rId1" Type="http://schemas.openxmlformats.org/officeDocument/2006/relationships/tags" Target="../tags/tag1164.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167.xml"/><Relationship Id="rId1" Type="http://schemas.openxmlformats.org/officeDocument/2006/relationships/tags" Target="../tags/tag1166.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3" Type="http://schemas.openxmlformats.org/officeDocument/2006/relationships/tags" Target="../tags/tag1170.xml"/><Relationship Id="rId2" Type="http://schemas.openxmlformats.org/officeDocument/2006/relationships/tags" Target="../tags/tag1169.xml"/><Relationship Id="rId1" Type="http://schemas.openxmlformats.org/officeDocument/2006/relationships/tags" Target="../tags/tag1168.xml"/><Relationship Id="rId5" Type="http://schemas.openxmlformats.org/officeDocument/2006/relationships/image" Target="../media/image1.jpeg"/><Relationship Id="rId4"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73.xml"/><Relationship Id="rId7" Type="http://schemas.openxmlformats.org/officeDocument/2006/relationships/slideMaster" Target="../slideMasters/slideMaster9.xml"/><Relationship Id="rId2" Type="http://schemas.openxmlformats.org/officeDocument/2006/relationships/tags" Target="../tags/tag1172.xml"/><Relationship Id="rId1" Type="http://schemas.openxmlformats.org/officeDocument/2006/relationships/tags" Target="../tags/tag1171.xml"/><Relationship Id="rId6" Type="http://schemas.openxmlformats.org/officeDocument/2006/relationships/tags" Target="../tags/tag1176.xml"/><Relationship Id="rId5" Type="http://schemas.openxmlformats.org/officeDocument/2006/relationships/tags" Target="../tags/tag1175.xml"/><Relationship Id="rId4" Type="http://schemas.openxmlformats.org/officeDocument/2006/relationships/tags" Target="../tags/tag1174.xml"/><Relationship Id="rId9"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8" Type="http://schemas.openxmlformats.org/officeDocument/2006/relationships/tags" Target="../tags/tag1184.xml"/><Relationship Id="rId3" Type="http://schemas.openxmlformats.org/officeDocument/2006/relationships/tags" Target="../tags/tag1179.xml"/><Relationship Id="rId7" Type="http://schemas.openxmlformats.org/officeDocument/2006/relationships/tags" Target="../tags/tag1183.xml"/><Relationship Id="rId2" Type="http://schemas.openxmlformats.org/officeDocument/2006/relationships/tags" Target="../tags/tag1178.xml"/><Relationship Id="rId1" Type="http://schemas.openxmlformats.org/officeDocument/2006/relationships/tags" Target="../tags/tag1177.xml"/><Relationship Id="rId6" Type="http://schemas.openxmlformats.org/officeDocument/2006/relationships/tags" Target="../tags/tag1182.xml"/><Relationship Id="rId11" Type="http://schemas.openxmlformats.org/officeDocument/2006/relationships/image" Target="../media/image3.png"/><Relationship Id="rId5" Type="http://schemas.openxmlformats.org/officeDocument/2006/relationships/tags" Target="../tags/tag1181.xml"/><Relationship Id="rId10" Type="http://schemas.openxmlformats.org/officeDocument/2006/relationships/image" Target="../media/image2.png"/><Relationship Id="rId4" Type="http://schemas.openxmlformats.org/officeDocument/2006/relationships/tags" Target="../tags/tag1180.xml"/><Relationship Id="rId9"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8" Type="http://schemas.openxmlformats.org/officeDocument/2006/relationships/tags" Target="../tags/tag1192.xml"/><Relationship Id="rId3" Type="http://schemas.openxmlformats.org/officeDocument/2006/relationships/tags" Target="../tags/tag1187.xml"/><Relationship Id="rId7" Type="http://schemas.openxmlformats.org/officeDocument/2006/relationships/tags" Target="../tags/tag1191.xml"/><Relationship Id="rId12" Type="http://schemas.openxmlformats.org/officeDocument/2006/relationships/image" Target="../media/image3.png"/><Relationship Id="rId2" Type="http://schemas.openxmlformats.org/officeDocument/2006/relationships/tags" Target="../tags/tag1186.xml"/><Relationship Id="rId1" Type="http://schemas.openxmlformats.org/officeDocument/2006/relationships/tags" Target="../tags/tag1185.xml"/><Relationship Id="rId6" Type="http://schemas.openxmlformats.org/officeDocument/2006/relationships/tags" Target="../tags/tag1190.xml"/><Relationship Id="rId11" Type="http://schemas.openxmlformats.org/officeDocument/2006/relationships/image" Target="../media/image2.png"/><Relationship Id="rId5" Type="http://schemas.openxmlformats.org/officeDocument/2006/relationships/tags" Target="../tags/tag1189.xml"/><Relationship Id="rId10" Type="http://schemas.openxmlformats.org/officeDocument/2006/relationships/slideMaster" Target="../slideMasters/slideMaster9.xml"/><Relationship Id="rId4" Type="http://schemas.openxmlformats.org/officeDocument/2006/relationships/tags" Target="../tags/tag1188.xml"/><Relationship Id="rId9" Type="http://schemas.openxmlformats.org/officeDocument/2006/relationships/tags" Target="../tags/tag1193.xml"/></Relationships>
</file>

<file path=ppt/slideLayouts/_rels/slideLayout159.xml.rels><?xml version="1.0" encoding="UTF-8" standalone="yes"?>
<Relationships xmlns="http://schemas.openxmlformats.org/package/2006/relationships"><Relationship Id="rId8" Type="http://schemas.openxmlformats.org/officeDocument/2006/relationships/tags" Target="../tags/tag1201.xml"/><Relationship Id="rId3" Type="http://schemas.openxmlformats.org/officeDocument/2006/relationships/tags" Target="../tags/tag1196.xml"/><Relationship Id="rId7" Type="http://schemas.openxmlformats.org/officeDocument/2006/relationships/tags" Target="../tags/tag1200.xml"/><Relationship Id="rId12" Type="http://schemas.openxmlformats.org/officeDocument/2006/relationships/image" Target="../media/image3.png"/><Relationship Id="rId2" Type="http://schemas.openxmlformats.org/officeDocument/2006/relationships/tags" Target="../tags/tag1195.xml"/><Relationship Id="rId1" Type="http://schemas.openxmlformats.org/officeDocument/2006/relationships/tags" Target="../tags/tag1194.xml"/><Relationship Id="rId6" Type="http://schemas.openxmlformats.org/officeDocument/2006/relationships/tags" Target="../tags/tag1199.xml"/><Relationship Id="rId11" Type="http://schemas.openxmlformats.org/officeDocument/2006/relationships/image" Target="../media/image2.png"/><Relationship Id="rId5" Type="http://schemas.openxmlformats.org/officeDocument/2006/relationships/tags" Target="../tags/tag1198.xml"/><Relationship Id="rId10" Type="http://schemas.openxmlformats.org/officeDocument/2006/relationships/slideMaster" Target="../slideMasters/slideMaster9.xml"/><Relationship Id="rId4" Type="http://schemas.openxmlformats.org/officeDocument/2006/relationships/tags" Target="../tags/tag1197.xml"/><Relationship Id="rId9" Type="http://schemas.openxmlformats.org/officeDocument/2006/relationships/tags" Target="../tags/tag120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2.png"/><Relationship Id="rId5" Type="http://schemas.openxmlformats.org/officeDocument/2006/relationships/tags" Target="../tags/tag66.xml"/><Relationship Id="rId10" Type="http://schemas.openxmlformats.org/officeDocument/2006/relationships/slideMaster" Target="../slideMasters/slideMaster1.xml"/><Relationship Id="rId4" Type="http://schemas.openxmlformats.org/officeDocument/2006/relationships/tags" Target="../tags/tag65.xml"/><Relationship Id="rId9" Type="http://schemas.openxmlformats.org/officeDocument/2006/relationships/tags" Target="../tags/tag70.xml"/></Relationships>
</file>

<file path=ppt/slideLayouts/_rels/slideLayout160.xml.rels><?xml version="1.0" encoding="UTF-8" standalone="yes"?>
<Relationships xmlns="http://schemas.openxmlformats.org/package/2006/relationships"><Relationship Id="rId8" Type="http://schemas.openxmlformats.org/officeDocument/2006/relationships/tags" Target="../tags/tag1210.xml"/><Relationship Id="rId3" Type="http://schemas.openxmlformats.org/officeDocument/2006/relationships/tags" Target="../tags/tag1205.xml"/><Relationship Id="rId7" Type="http://schemas.openxmlformats.org/officeDocument/2006/relationships/tags" Target="../tags/tag1209.xml"/><Relationship Id="rId12" Type="http://schemas.openxmlformats.org/officeDocument/2006/relationships/image" Target="../media/image3.png"/><Relationship Id="rId2" Type="http://schemas.openxmlformats.org/officeDocument/2006/relationships/tags" Target="../tags/tag1204.xml"/><Relationship Id="rId1" Type="http://schemas.openxmlformats.org/officeDocument/2006/relationships/tags" Target="../tags/tag1203.xml"/><Relationship Id="rId6" Type="http://schemas.openxmlformats.org/officeDocument/2006/relationships/tags" Target="../tags/tag1208.xml"/><Relationship Id="rId11" Type="http://schemas.openxmlformats.org/officeDocument/2006/relationships/image" Target="../media/image2.png"/><Relationship Id="rId5" Type="http://schemas.openxmlformats.org/officeDocument/2006/relationships/tags" Target="../tags/tag1207.xml"/><Relationship Id="rId10" Type="http://schemas.openxmlformats.org/officeDocument/2006/relationships/slideMaster" Target="../slideMasters/slideMaster9.xml"/><Relationship Id="rId4" Type="http://schemas.openxmlformats.org/officeDocument/2006/relationships/tags" Target="../tags/tag1206.xml"/><Relationship Id="rId9" Type="http://schemas.openxmlformats.org/officeDocument/2006/relationships/tags" Target="../tags/tag1211.xml"/></Relationships>
</file>

<file path=ppt/slideLayouts/_rels/slideLayout161.xml.rels><?xml version="1.0" encoding="UTF-8" standalone="yes"?>
<Relationships xmlns="http://schemas.openxmlformats.org/package/2006/relationships"><Relationship Id="rId8" Type="http://schemas.openxmlformats.org/officeDocument/2006/relationships/tags" Target="../tags/tag1219.xml"/><Relationship Id="rId13" Type="http://schemas.openxmlformats.org/officeDocument/2006/relationships/image" Target="../media/image2.png"/><Relationship Id="rId3" Type="http://schemas.openxmlformats.org/officeDocument/2006/relationships/tags" Target="../tags/tag1214.xml"/><Relationship Id="rId7" Type="http://schemas.openxmlformats.org/officeDocument/2006/relationships/tags" Target="../tags/tag1218.xml"/><Relationship Id="rId12" Type="http://schemas.openxmlformats.org/officeDocument/2006/relationships/slideMaster" Target="../slideMasters/slideMaster9.xml"/><Relationship Id="rId2" Type="http://schemas.openxmlformats.org/officeDocument/2006/relationships/tags" Target="../tags/tag1213.xml"/><Relationship Id="rId1" Type="http://schemas.openxmlformats.org/officeDocument/2006/relationships/tags" Target="../tags/tag1212.xml"/><Relationship Id="rId6" Type="http://schemas.openxmlformats.org/officeDocument/2006/relationships/tags" Target="../tags/tag1217.xml"/><Relationship Id="rId11" Type="http://schemas.openxmlformats.org/officeDocument/2006/relationships/tags" Target="../tags/tag1222.xml"/><Relationship Id="rId5" Type="http://schemas.openxmlformats.org/officeDocument/2006/relationships/tags" Target="../tags/tag1216.xml"/><Relationship Id="rId10" Type="http://schemas.openxmlformats.org/officeDocument/2006/relationships/tags" Target="../tags/tag1221.xml"/><Relationship Id="rId4" Type="http://schemas.openxmlformats.org/officeDocument/2006/relationships/tags" Target="../tags/tag1215.xml"/><Relationship Id="rId9" Type="http://schemas.openxmlformats.org/officeDocument/2006/relationships/tags" Target="../tags/tag1220.xml"/><Relationship Id="rId14" Type="http://schemas.openxmlformats.org/officeDocument/2006/relationships/image" Target="../media/image3.png"/></Relationships>
</file>

<file path=ppt/slideLayouts/_rels/slideLayout162.xml.rels><?xml version="1.0" encoding="UTF-8" standalone="yes"?>
<Relationships xmlns="http://schemas.openxmlformats.org/package/2006/relationships"><Relationship Id="rId8" Type="http://schemas.openxmlformats.org/officeDocument/2006/relationships/tags" Target="../tags/tag1230.xml"/><Relationship Id="rId3" Type="http://schemas.openxmlformats.org/officeDocument/2006/relationships/tags" Target="../tags/tag1225.xml"/><Relationship Id="rId7" Type="http://schemas.openxmlformats.org/officeDocument/2006/relationships/tags" Target="../tags/tag1229.xml"/><Relationship Id="rId2" Type="http://schemas.openxmlformats.org/officeDocument/2006/relationships/tags" Target="../tags/tag1224.xml"/><Relationship Id="rId1" Type="http://schemas.openxmlformats.org/officeDocument/2006/relationships/tags" Target="../tags/tag1223.xml"/><Relationship Id="rId6" Type="http://schemas.openxmlformats.org/officeDocument/2006/relationships/tags" Target="../tags/tag1228.xml"/><Relationship Id="rId11" Type="http://schemas.openxmlformats.org/officeDocument/2006/relationships/image" Target="../media/image3.png"/><Relationship Id="rId5" Type="http://schemas.openxmlformats.org/officeDocument/2006/relationships/tags" Target="../tags/tag1227.xml"/><Relationship Id="rId10" Type="http://schemas.openxmlformats.org/officeDocument/2006/relationships/image" Target="../media/image2.png"/><Relationship Id="rId4" Type="http://schemas.openxmlformats.org/officeDocument/2006/relationships/tags" Target="../tags/tag1226.xml"/><Relationship Id="rId9"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239.xml"/><Relationship Id="rId7" Type="http://schemas.openxmlformats.org/officeDocument/2006/relationships/slideMaster" Target="../slideMasters/slideMaster10.xml"/><Relationship Id="rId2" Type="http://schemas.openxmlformats.org/officeDocument/2006/relationships/tags" Target="../tags/tag1238.xml"/><Relationship Id="rId1" Type="http://schemas.openxmlformats.org/officeDocument/2006/relationships/tags" Target="../tags/tag1237.xml"/><Relationship Id="rId6" Type="http://schemas.openxmlformats.org/officeDocument/2006/relationships/tags" Target="../tags/tag1242.xml"/><Relationship Id="rId5" Type="http://schemas.openxmlformats.org/officeDocument/2006/relationships/tags" Target="../tags/tag1241.xml"/><Relationship Id="rId4" Type="http://schemas.openxmlformats.org/officeDocument/2006/relationships/tags" Target="../tags/tag1240.xml"/></Relationships>
</file>

<file path=ppt/slideLayouts/_rels/slideLayout164.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245.xml"/><Relationship Id="rId7" Type="http://schemas.openxmlformats.org/officeDocument/2006/relationships/tags" Target="../tags/tag1249.xml"/><Relationship Id="rId2" Type="http://schemas.openxmlformats.org/officeDocument/2006/relationships/tags" Target="../tags/tag1244.xml"/><Relationship Id="rId1" Type="http://schemas.openxmlformats.org/officeDocument/2006/relationships/tags" Target="../tags/tag1243.xml"/><Relationship Id="rId6" Type="http://schemas.openxmlformats.org/officeDocument/2006/relationships/tags" Target="../tags/tag1248.xml"/><Relationship Id="rId5" Type="http://schemas.openxmlformats.org/officeDocument/2006/relationships/tags" Target="../tags/tag1247.xml"/><Relationship Id="rId4" Type="http://schemas.openxmlformats.org/officeDocument/2006/relationships/tags" Target="../tags/tag1246.xml"/><Relationship Id="rId9" Type="http://schemas.openxmlformats.org/officeDocument/2006/relationships/image" Target="../media/image19.jpeg"/></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1252.xml"/><Relationship Id="rId7" Type="http://schemas.openxmlformats.org/officeDocument/2006/relationships/image" Target="../media/image19.jpeg"/><Relationship Id="rId2" Type="http://schemas.openxmlformats.org/officeDocument/2006/relationships/tags" Target="../tags/tag1251.xml"/><Relationship Id="rId1" Type="http://schemas.openxmlformats.org/officeDocument/2006/relationships/tags" Target="../tags/tag1250.xml"/><Relationship Id="rId6" Type="http://schemas.openxmlformats.org/officeDocument/2006/relationships/slideMaster" Target="../slideMasters/slideMaster10.xml"/><Relationship Id="rId5" Type="http://schemas.openxmlformats.org/officeDocument/2006/relationships/tags" Target="../tags/tag1254.xml"/><Relationship Id="rId4" Type="http://schemas.openxmlformats.org/officeDocument/2006/relationships/tags" Target="../tags/tag1253.xml"/></Relationships>
</file>

<file path=ppt/slideLayouts/_rels/slideLayout166.xml.rels><?xml version="1.0" encoding="UTF-8" standalone="yes"?>
<Relationships xmlns="http://schemas.openxmlformats.org/package/2006/relationships"><Relationship Id="rId8" Type="http://schemas.openxmlformats.org/officeDocument/2006/relationships/tags" Target="../tags/tag1262.xml"/><Relationship Id="rId3" Type="http://schemas.openxmlformats.org/officeDocument/2006/relationships/tags" Target="../tags/tag1257.xml"/><Relationship Id="rId7" Type="http://schemas.openxmlformats.org/officeDocument/2006/relationships/tags" Target="../tags/tag1261.xml"/><Relationship Id="rId2" Type="http://schemas.openxmlformats.org/officeDocument/2006/relationships/tags" Target="../tags/tag1256.xml"/><Relationship Id="rId1" Type="http://schemas.openxmlformats.org/officeDocument/2006/relationships/tags" Target="../tags/tag1255.xml"/><Relationship Id="rId6" Type="http://schemas.openxmlformats.org/officeDocument/2006/relationships/tags" Target="../tags/tag1260.xml"/><Relationship Id="rId5" Type="http://schemas.openxmlformats.org/officeDocument/2006/relationships/tags" Target="../tags/tag1259.xml"/><Relationship Id="rId10" Type="http://schemas.openxmlformats.org/officeDocument/2006/relationships/image" Target="../media/image19.jpeg"/><Relationship Id="rId4" Type="http://schemas.openxmlformats.org/officeDocument/2006/relationships/tags" Target="../tags/tag1258.xml"/><Relationship Id="rId9"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8" Type="http://schemas.openxmlformats.org/officeDocument/2006/relationships/tags" Target="../tags/tag1270.xml"/><Relationship Id="rId3" Type="http://schemas.openxmlformats.org/officeDocument/2006/relationships/tags" Target="../tags/tag1265.xml"/><Relationship Id="rId7" Type="http://schemas.openxmlformats.org/officeDocument/2006/relationships/tags" Target="../tags/tag1269.xml"/><Relationship Id="rId12" Type="http://schemas.openxmlformats.org/officeDocument/2006/relationships/image" Target="../media/image19.jpeg"/><Relationship Id="rId2" Type="http://schemas.openxmlformats.org/officeDocument/2006/relationships/tags" Target="../tags/tag1264.xml"/><Relationship Id="rId1" Type="http://schemas.openxmlformats.org/officeDocument/2006/relationships/tags" Target="../tags/tag1263.xml"/><Relationship Id="rId6" Type="http://schemas.openxmlformats.org/officeDocument/2006/relationships/tags" Target="../tags/tag1268.xml"/><Relationship Id="rId11" Type="http://schemas.openxmlformats.org/officeDocument/2006/relationships/slideMaster" Target="../slideMasters/slideMaster10.xml"/><Relationship Id="rId5" Type="http://schemas.openxmlformats.org/officeDocument/2006/relationships/tags" Target="../tags/tag1267.xml"/><Relationship Id="rId10" Type="http://schemas.openxmlformats.org/officeDocument/2006/relationships/tags" Target="../tags/tag1272.xml"/><Relationship Id="rId4" Type="http://schemas.openxmlformats.org/officeDocument/2006/relationships/tags" Target="../tags/tag1266.xml"/><Relationship Id="rId9" Type="http://schemas.openxmlformats.org/officeDocument/2006/relationships/tags" Target="../tags/tag1271.xml"/></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1275.xml"/><Relationship Id="rId7" Type="http://schemas.openxmlformats.org/officeDocument/2006/relationships/slideMaster" Target="../slideMasters/slideMaster10.xml"/><Relationship Id="rId2" Type="http://schemas.openxmlformats.org/officeDocument/2006/relationships/tags" Target="../tags/tag1274.xml"/><Relationship Id="rId1" Type="http://schemas.openxmlformats.org/officeDocument/2006/relationships/tags" Target="../tags/tag1273.xml"/><Relationship Id="rId6" Type="http://schemas.openxmlformats.org/officeDocument/2006/relationships/tags" Target="../tags/tag1278.xml"/><Relationship Id="rId5" Type="http://schemas.openxmlformats.org/officeDocument/2006/relationships/tags" Target="../tags/tag1277.xml"/><Relationship Id="rId4" Type="http://schemas.openxmlformats.org/officeDocument/2006/relationships/tags" Target="../tags/tag1276.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1281.xml"/><Relationship Id="rId7" Type="http://schemas.openxmlformats.org/officeDocument/2006/relationships/image" Target="../media/image19.jpeg"/><Relationship Id="rId2" Type="http://schemas.openxmlformats.org/officeDocument/2006/relationships/tags" Target="../tags/tag1280.xml"/><Relationship Id="rId1" Type="http://schemas.openxmlformats.org/officeDocument/2006/relationships/tags" Target="../tags/tag1279.xml"/><Relationship Id="rId6" Type="http://schemas.openxmlformats.org/officeDocument/2006/relationships/slideMaster" Target="../slideMasters/slideMaster10.xml"/><Relationship Id="rId5" Type="http://schemas.openxmlformats.org/officeDocument/2006/relationships/tags" Target="../tags/tag1283.xml"/><Relationship Id="rId4" Type="http://schemas.openxmlformats.org/officeDocument/2006/relationships/tags" Target="../tags/tag128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2.png"/><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8" Type="http://schemas.openxmlformats.org/officeDocument/2006/relationships/tags" Target="../tags/tag1291.xml"/><Relationship Id="rId3" Type="http://schemas.openxmlformats.org/officeDocument/2006/relationships/tags" Target="../tags/tag1286.xml"/><Relationship Id="rId7" Type="http://schemas.openxmlformats.org/officeDocument/2006/relationships/tags" Target="../tags/tag1290.xml"/><Relationship Id="rId2" Type="http://schemas.openxmlformats.org/officeDocument/2006/relationships/tags" Target="../tags/tag1285.xml"/><Relationship Id="rId1" Type="http://schemas.openxmlformats.org/officeDocument/2006/relationships/tags" Target="../tags/tag1284.xml"/><Relationship Id="rId6" Type="http://schemas.openxmlformats.org/officeDocument/2006/relationships/tags" Target="../tags/tag1289.xml"/><Relationship Id="rId5" Type="http://schemas.openxmlformats.org/officeDocument/2006/relationships/tags" Target="../tags/tag1288.xml"/><Relationship Id="rId10" Type="http://schemas.openxmlformats.org/officeDocument/2006/relationships/image" Target="../media/image19.jpeg"/><Relationship Id="rId4" Type="http://schemas.openxmlformats.org/officeDocument/2006/relationships/tags" Target="../tags/tag1287.xml"/><Relationship Id="rId9"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294.xml"/><Relationship Id="rId7" Type="http://schemas.openxmlformats.org/officeDocument/2006/relationships/tags" Target="../tags/tag1298.xml"/><Relationship Id="rId2" Type="http://schemas.openxmlformats.org/officeDocument/2006/relationships/tags" Target="../tags/tag1293.xml"/><Relationship Id="rId1" Type="http://schemas.openxmlformats.org/officeDocument/2006/relationships/tags" Target="../tags/tag1292.xml"/><Relationship Id="rId6" Type="http://schemas.openxmlformats.org/officeDocument/2006/relationships/tags" Target="../tags/tag1297.xml"/><Relationship Id="rId5" Type="http://schemas.openxmlformats.org/officeDocument/2006/relationships/tags" Target="../tags/tag1296.xml"/><Relationship Id="rId4" Type="http://schemas.openxmlformats.org/officeDocument/2006/relationships/tags" Target="../tags/tag1295.xml"/><Relationship Id="rId9" Type="http://schemas.openxmlformats.org/officeDocument/2006/relationships/image" Target="../media/image19.jpeg"/></Relationships>
</file>

<file path=ppt/slideLayouts/_rels/slideLayout17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1301.xml"/><Relationship Id="rId7" Type="http://schemas.openxmlformats.org/officeDocument/2006/relationships/slideMaster" Target="../slideMasters/slideMaster10.xml"/><Relationship Id="rId2" Type="http://schemas.openxmlformats.org/officeDocument/2006/relationships/tags" Target="../tags/tag1300.xml"/><Relationship Id="rId1" Type="http://schemas.openxmlformats.org/officeDocument/2006/relationships/tags" Target="../tags/tag1299.xml"/><Relationship Id="rId6" Type="http://schemas.openxmlformats.org/officeDocument/2006/relationships/tags" Target="../tags/tag1304.xml"/><Relationship Id="rId5" Type="http://schemas.openxmlformats.org/officeDocument/2006/relationships/tags" Target="../tags/tag1303.xml"/><Relationship Id="rId4" Type="http://schemas.openxmlformats.org/officeDocument/2006/relationships/tags" Target="../tags/tag1302.xml"/></Relationships>
</file>

<file path=ppt/slideLayouts/_rels/slideLayout17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1307.xml"/><Relationship Id="rId7" Type="http://schemas.openxmlformats.org/officeDocument/2006/relationships/slideMaster" Target="../slideMasters/slideMaster10.xml"/><Relationship Id="rId2" Type="http://schemas.openxmlformats.org/officeDocument/2006/relationships/tags" Target="../tags/tag1306.xml"/><Relationship Id="rId1" Type="http://schemas.openxmlformats.org/officeDocument/2006/relationships/tags" Target="../tags/tag1305.xml"/><Relationship Id="rId6" Type="http://schemas.openxmlformats.org/officeDocument/2006/relationships/tags" Target="../tags/tag1310.xml"/><Relationship Id="rId5" Type="http://schemas.openxmlformats.org/officeDocument/2006/relationships/tags" Target="../tags/tag1309.xml"/><Relationship Id="rId4" Type="http://schemas.openxmlformats.org/officeDocument/2006/relationships/tags" Target="../tags/tag1308.xml"/></Relationships>
</file>

<file path=ppt/slideLayouts/_rels/slideLayout17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1313.xml"/><Relationship Id="rId7" Type="http://schemas.openxmlformats.org/officeDocument/2006/relationships/slideMaster" Target="../slideMasters/slideMaster10.xml"/><Relationship Id="rId2" Type="http://schemas.openxmlformats.org/officeDocument/2006/relationships/tags" Target="../tags/tag1312.xml"/><Relationship Id="rId1" Type="http://schemas.openxmlformats.org/officeDocument/2006/relationships/tags" Target="../tags/tag1311.xml"/><Relationship Id="rId6" Type="http://schemas.openxmlformats.org/officeDocument/2006/relationships/tags" Target="../tags/tag1316.xml"/><Relationship Id="rId5" Type="http://schemas.openxmlformats.org/officeDocument/2006/relationships/tags" Target="../tags/tag1315.xml"/><Relationship Id="rId4" Type="http://schemas.openxmlformats.org/officeDocument/2006/relationships/tags" Target="../tags/tag1314.xml"/></Relationships>
</file>

<file path=ppt/slideLayouts/_rels/slideLayout175.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319.xml"/><Relationship Id="rId7" Type="http://schemas.openxmlformats.org/officeDocument/2006/relationships/tags" Target="../tags/tag1323.xml"/><Relationship Id="rId2" Type="http://schemas.openxmlformats.org/officeDocument/2006/relationships/tags" Target="../tags/tag1318.xml"/><Relationship Id="rId1" Type="http://schemas.openxmlformats.org/officeDocument/2006/relationships/tags" Target="../tags/tag1317.xml"/><Relationship Id="rId6" Type="http://schemas.openxmlformats.org/officeDocument/2006/relationships/tags" Target="../tags/tag1322.xml"/><Relationship Id="rId5" Type="http://schemas.openxmlformats.org/officeDocument/2006/relationships/tags" Target="../tags/tag1321.xml"/><Relationship Id="rId4" Type="http://schemas.openxmlformats.org/officeDocument/2006/relationships/tags" Target="../tags/tag1320.xml"/><Relationship Id="rId9" Type="http://schemas.openxmlformats.org/officeDocument/2006/relationships/image" Target="../media/image19.jpeg"/></Relationships>
</file>

<file path=ppt/slideLayouts/_rels/slideLayout176.xml.rels><?xml version="1.0" encoding="UTF-8" standalone="yes"?>
<Relationships xmlns="http://schemas.openxmlformats.org/package/2006/relationships"><Relationship Id="rId8" Type="http://schemas.openxmlformats.org/officeDocument/2006/relationships/tags" Target="../tags/tag1331.xml"/><Relationship Id="rId3" Type="http://schemas.openxmlformats.org/officeDocument/2006/relationships/tags" Target="../tags/tag1326.xml"/><Relationship Id="rId7" Type="http://schemas.openxmlformats.org/officeDocument/2006/relationships/tags" Target="../tags/tag1330.xml"/><Relationship Id="rId2" Type="http://schemas.openxmlformats.org/officeDocument/2006/relationships/tags" Target="../tags/tag1325.xml"/><Relationship Id="rId1" Type="http://schemas.openxmlformats.org/officeDocument/2006/relationships/tags" Target="../tags/tag1324.xml"/><Relationship Id="rId6" Type="http://schemas.openxmlformats.org/officeDocument/2006/relationships/tags" Target="../tags/tag1329.xml"/><Relationship Id="rId11" Type="http://schemas.openxmlformats.org/officeDocument/2006/relationships/image" Target="../media/image19.jpeg"/><Relationship Id="rId5" Type="http://schemas.openxmlformats.org/officeDocument/2006/relationships/tags" Target="../tags/tag1328.xml"/><Relationship Id="rId10" Type="http://schemas.openxmlformats.org/officeDocument/2006/relationships/slideMaster" Target="../slideMasters/slideMaster10.xml"/><Relationship Id="rId4" Type="http://schemas.openxmlformats.org/officeDocument/2006/relationships/tags" Target="../tags/tag1327.xml"/><Relationship Id="rId9" Type="http://schemas.openxmlformats.org/officeDocument/2006/relationships/tags" Target="../tags/tag1332.xml"/></Relationships>
</file>

<file path=ppt/slideLayouts/_rels/slideLayout177.xml.rels><?xml version="1.0" encoding="UTF-8" standalone="yes"?>
<Relationships xmlns="http://schemas.openxmlformats.org/package/2006/relationships"><Relationship Id="rId8" Type="http://schemas.openxmlformats.org/officeDocument/2006/relationships/tags" Target="../tags/tag1340.xml"/><Relationship Id="rId3" Type="http://schemas.openxmlformats.org/officeDocument/2006/relationships/tags" Target="../tags/tag1335.xml"/><Relationship Id="rId7" Type="http://schemas.openxmlformats.org/officeDocument/2006/relationships/tags" Target="../tags/tag1339.xml"/><Relationship Id="rId2" Type="http://schemas.openxmlformats.org/officeDocument/2006/relationships/tags" Target="../tags/tag1334.xml"/><Relationship Id="rId1" Type="http://schemas.openxmlformats.org/officeDocument/2006/relationships/tags" Target="../tags/tag1333.xml"/><Relationship Id="rId6" Type="http://schemas.openxmlformats.org/officeDocument/2006/relationships/tags" Target="../tags/tag1338.xml"/><Relationship Id="rId11" Type="http://schemas.openxmlformats.org/officeDocument/2006/relationships/image" Target="../media/image19.jpeg"/><Relationship Id="rId5" Type="http://schemas.openxmlformats.org/officeDocument/2006/relationships/tags" Target="../tags/tag1337.xml"/><Relationship Id="rId10" Type="http://schemas.openxmlformats.org/officeDocument/2006/relationships/slideMaster" Target="../slideMasters/slideMaster10.xml"/><Relationship Id="rId4" Type="http://schemas.openxmlformats.org/officeDocument/2006/relationships/tags" Target="../tags/tag1336.xml"/><Relationship Id="rId9" Type="http://schemas.openxmlformats.org/officeDocument/2006/relationships/tags" Target="../tags/tag1341.xml"/></Relationships>
</file>

<file path=ppt/slideLayouts/_rels/slideLayout178.xml.rels><?xml version="1.0" encoding="UTF-8" standalone="yes"?>
<Relationships xmlns="http://schemas.openxmlformats.org/package/2006/relationships"><Relationship Id="rId8" Type="http://schemas.openxmlformats.org/officeDocument/2006/relationships/tags" Target="../tags/tag1349.xml"/><Relationship Id="rId3" Type="http://schemas.openxmlformats.org/officeDocument/2006/relationships/tags" Target="../tags/tag1344.xml"/><Relationship Id="rId7" Type="http://schemas.openxmlformats.org/officeDocument/2006/relationships/tags" Target="../tags/tag1348.xml"/><Relationship Id="rId2" Type="http://schemas.openxmlformats.org/officeDocument/2006/relationships/tags" Target="../tags/tag1343.xml"/><Relationship Id="rId1" Type="http://schemas.openxmlformats.org/officeDocument/2006/relationships/tags" Target="../tags/tag1342.xml"/><Relationship Id="rId6" Type="http://schemas.openxmlformats.org/officeDocument/2006/relationships/tags" Target="../tags/tag1347.xml"/><Relationship Id="rId11" Type="http://schemas.openxmlformats.org/officeDocument/2006/relationships/image" Target="../media/image19.jpeg"/><Relationship Id="rId5" Type="http://schemas.openxmlformats.org/officeDocument/2006/relationships/tags" Target="../tags/tag1346.xml"/><Relationship Id="rId10" Type="http://schemas.openxmlformats.org/officeDocument/2006/relationships/slideMaster" Target="../slideMasters/slideMaster10.xml"/><Relationship Id="rId4" Type="http://schemas.openxmlformats.org/officeDocument/2006/relationships/tags" Target="../tags/tag1345.xml"/><Relationship Id="rId9" Type="http://schemas.openxmlformats.org/officeDocument/2006/relationships/tags" Target="../tags/tag1350.xml"/></Relationships>
</file>

<file path=ppt/slideLayouts/_rels/slideLayout179.xml.rels><?xml version="1.0" encoding="UTF-8" standalone="yes"?>
<Relationships xmlns="http://schemas.openxmlformats.org/package/2006/relationships"><Relationship Id="rId8" Type="http://schemas.openxmlformats.org/officeDocument/2006/relationships/tags" Target="../tags/tag1358.xml"/><Relationship Id="rId13" Type="http://schemas.openxmlformats.org/officeDocument/2006/relationships/image" Target="../media/image19.jpeg"/><Relationship Id="rId3" Type="http://schemas.openxmlformats.org/officeDocument/2006/relationships/tags" Target="../tags/tag1353.xml"/><Relationship Id="rId7" Type="http://schemas.openxmlformats.org/officeDocument/2006/relationships/tags" Target="../tags/tag1357.xml"/><Relationship Id="rId12" Type="http://schemas.openxmlformats.org/officeDocument/2006/relationships/slideMaster" Target="../slideMasters/slideMaster10.xml"/><Relationship Id="rId2" Type="http://schemas.openxmlformats.org/officeDocument/2006/relationships/tags" Target="../tags/tag1352.xml"/><Relationship Id="rId1" Type="http://schemas.openxmlformats.org/officeDocument/2006/relationships/tags" Target="../tags/tag1351.xml"/><Relationship Id="rId6" Type="http://schemas.openxmlformats.org/officeDocument/2006/relationships/tags" Target="../tags/tag1356.xml"/><Relationship Id="rId11" Type="http://schemas.openxmlformats.org/officeDocument/2006/relationships/tags" Target="../tags/tag1361.xml"/><Relationship Id="rId5" Type="http://schemas.openxmlformats.org/officeDocument/2006/relationships/tags" Target="../tags/tag1355.xml"/><Relationship Id="rId10" Type="http://schemas.openxmlformats.org/officeDocument/2006/relationships/tags" Target="../tags/tag1360.xml"/><Relationship Id="rId4" Type="http://schemas.openxmlformats.org/officeDocument/2006/relationships/tags" Target="../tags/tag1354.xml"/><Relationship Id="rId9" Type="http://schemas.openxmlformats.org/officeDocument/2006/relationships/tags" Target="../tags/tag1359.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3.png"/><Relationship Id="rId5" Type="http://schemas.openxmlformats.org/officeDocument/2006/relationships/tags" Target="../tags/tag86.xml"/><Relationship Id="rId10" Type="http://schemas.openxmlformats.org/officeDocument/2006/relationships/image" Target="../media/image2.png"/><Relationship Id="rId4" Type="http://schemas.openxmlformats.org/officeDocument/2006/relationships/tags" Target="../tags/tag85.xml"/><Relationship Id="rId9"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8" Type="http://schemas.openxmlformats.org/officeDocument/2006/relationships/slideMaster" Target="../slideMasters/slideMaster10.xml"/><Relationship Id="rId3" Type="http://schemas.openxmlformats.org/officeDocument/2006/relationships/tags" Target="../tags/tag1364.xml"/><Relationship Id="rId7" Type="http://schemas.openxmlformats.org/officeDocument/2006/relationships/tags" Target="../tags/tag1368.xml"/><Relationship Id="rId2" Type="http://schemas.openxmlformats.org/officeDocument/2006/relationships/tags" Target="../tags/tag1363.xml"/><Relationship Id="rId1" Type="http://schemas.openxmlformats.org/officeDocument/2006/relationships/tags" Target="../tags/tag1362.xml"/><Relationship Id="rId6" Type="http://schemas.openxmlformats.org/officeDocument/2006/relationships/tags" Target="../tags/tag1367.xml"/><Relationship Id="rId5" Type="http://schemas.openxmlformats.org/officeDocument/2006/relationships/tags" Target="../tags/tag1366.xml"/><Relationship Id="rId4" Type="http://schemas.openxmlformats.org/officeDocument/2006/relationships/tags" Target="../tags/tag1365.xml"/><Relationship Id="rId9" Type="http://schemas.openxmlformats.org/officeDocument/2006/relationships/image" Target="../media/image19.jpeg"/></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6.jpe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slideMaster" Target="../slideMasters/slideMaster2.xml"/><Relationship Id="rId5" Type="http://schemas.openxmlformats.org/officeDocument/2006/relationships/tags" Target="../tags/tag10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2.xml"/><Relationship Id="rId5" Type="http://schemas.openxmlformats.org/officeDocument/2006/relationships/tags" Target="../tags/tag110.xml"/><Relationship Id="rId4" Type="http://schemas.openxmlformats.org/officeDocument/2006/relationships/tags" Target="../tags/tag109.xml"/></Relationships>
</file>

<file path=ppt/slideLayouts/_rels/slideLayout21.xml.rels><?xml version="1.0" encoding="UTF-8" standalone="yes"?>
<Relationships xmlns="http://schemas.openxmlformats.org/package/2006/relationships"><Relationship Id="rId26" Type="http://schemas.openxmlformats.org/officeDocument/2006/relationships/tags" Target="../tags/tag136.xml"/><Relationship Id="rId21" Type="http://schemas.openxmlformats.org/officeDocument/2006/relationships/tags" Target="../tags/tag131.xml"/><Relationship Id="rId42" Type="http://schemas.openxmlformats.org/officeDocument/2006/relationships/tags" Target="../tags/tag152.xml"/><Relationship Id="rId47" Type="http://schemas.openxmlformats.org/officeDocument/2006/relationships/tags" Target="../tags/tag157.xml"/><Relationship Id="rId63" Type="http://schemas.openxmlformats.org/officeDocument/2006/relationships/tags" Target="../tags/tag173.xml"/><Relationship Id="rId68" Type="http://schemas.openxmlformats.org/officeDocument/2006/relationships/tags" Target="../tags/tag178.xml"/><Relationship Id="rId84" Type="http://schemas.openxmlformats.org/officeDocument/2006/relationships/tags" Target="../tags/tag194.xml"/><Relationship Id="rId89" Type="http://schemas.openxmlformats.org/officeDocument/2006/relationships/tags" Target="../tags/tag199.xml"/><Relationship Id="rId16" Type="http://schemas.openxmlformats.org/officeDocument/2006/relationships/tags" Target="../tags/tag126.xml"/><Relationship Id="rId11" Type="http://schemas.openxmlformats.org/officeDocument/2006/relationships/tags" Target="../tags/tag121.xml"/><Relationship Id="rId32" Type="http://schemas.openxmlformats.org/officeDocument/2006/relationships/tags" Target="../tags/tag142.xml"/><Relationship Id="rId37" Type="http://schemas.openxmlformats.org/officeDocument/2006/relationships/tags" Target="../tags/tag147.xml"/><Relationship Id="rId53" Type="http://schemas.openxmlformats.org/officeDocument/2006/relationships/tags" Target="../tags/tag163.xml"/><Relationship Id="rId58" Type="http://schemas.openxmlformats.org/officeDocument/2006/relationships/tags" Target="../tags/tag168.xml"/><Relationship Id="rId74" Type="http://schemas.openxmlformats.org/officeDocument/2006/relationships/tags" Target="../tags/tag184.xml"/><Relationship Id="rId79" Type="http://schemas.openxmlformats.org/officeDocument/2006/relationships/tags" Target="../tags/tag189.xml"/><Relationship Id="rId102" Type="http://schemas.openxmlformats.org/officeDocument/2006/relationships/tags" Target="../tags/tag212.xml"/><Relationship Id="rId5" Type="http://schemas.openxmlformats.org/officeDocument/2006/relationships/tags" Target="../tags/tag115.xml"/><Relationship Id="rId90" Type="http://schemas.openxmlformats.org/officeDocument/2006/relationships/tags" Target="../tags/tag200.xml"/><Relationship Id="rId95" Type="http://schemas.openxmlformats.org/officeDocument/2006/relationships/tags" Target="../tags/tag205.xml"/><Relationship Id="rId22" Type="http://schemas.openxmlformats.org/officeDocument/2006/relationships/tags" Target="../tags/tag132.xml"/><Relationship Id="rId27" Type="http://schemas.openxmlformats.org/officeDocument/2006/relationships/tags" Target="../tags/tag137.xml"/><Relationship Id="rId43" Type="http://schemas.openxmlformats.org/officeDocument/2006/relationships/tags" Target="../tags/tag153.xml"/><Relationship Id="rId48" Type="http://schemas.openxmlformats.org/officeDocument/2006/relationships/tags" Target="../tags/tag158.xml"/><Relationship Id="rId64" Type="http://schemas.openxmlformats.org/officeDocument/2006/relationships/tags" Target="../tags/tag174.xml"/><Relationship Id="rId69" Type="http://schemas.openxmlformats.org/officeDocument/2006/relationships/tags" Target="../tags/tag179.xml"/><Relationship Id="rId80" Type="http://schemas.openxmlformats.org/officeDocument/2006/relationships/tags" Target="../tags/tag190.xml"/><Relationship Id="rId85" Type="http://schemas.openxmlformats.org/officeDocument/2006/relationships/tags" Target="../tags/tag195.xml"/><Relationship Id="rId12" Type="http://schemas.openxmlformats.org/officeDocument/2006/relationships/tags" Target="../tags/tag122.xml"/><Relationship Id="rId17" Type="http://schemas.openxmlformats.org/officeDocument/2006/relationships/tags" Target="../tags/tag127.xml"/><Relationship Id="rId33" Type="http://schemas.openxmlformats.org/officeDocument/2006/relationships/tags" Target="../tags/tag143.xml"/><Relationship Id="rId38" Type="http://schemas.openxmlformats.org/officeDocument/2006/relationships/tags" Target="../tags/tag148.xml"/><Relationship Id="rId59" Type="http://schemas.openxmlformats.org/officeDocument/2006/relationships/tags" Target="../tags/tag169.xml"/><Relationship Id="rId103" Type="http://schemas.openxmlformats.org/officeDocument/2006/relationships/tags" Target="../tags/tag213.xml"/><Relationship Id="rId20" Type="http://schemas.openxmlformats.org/officeDocument/2006/relationships/tags" Target="../tags/tag130.xml"/><Relationship Id="rId41" Type="http://schemas.openxmlformats.org/officeDocument/2006/relationships/tags" Target="../tags/tag151.xml"/><Relationship Id="rId54" Type="http://schemas.openxmlformats.org/officeDocument/2006/relationships/tags" Target="../tags/tag164.xml"/><Relationship Id="rId62" Type="http://schemas.openxmlformats.org/officeDocument/2006/relationships/tags" Target="../tags/tag172.xml"/><Relationship Id="rId70" Type="http://schemas.openxmlformats.org/officeDocument/2006/relationships/tags" Target="../tags/tag180.xml"/><Relationship Id="rId75" Type="http://schemas.openxmlformats.org/officeDocument/2006/relationships/tags" Target="../tags/tag185.xml"/><Relationship Id="rId83" Type="http://schemas.openxmlformats.org/officeDocument/2006/relationships/tags" Target="../tags/tag193.xml"/><Relationship Id="rId88" Type="http://schemas.openxmlformats.org/officeDocument/2006/relationships/tags" Target="../tags/tag198.xml"/><Relationship Id="rId91" Type="http://schemas.openxmlformats.org/officeDocument/2006/relationships/tags" Target="../tags/tag201.xml"/><Relationship Id="rId96" Type="http://schemas.openxmlformats.org/officeDocument/2006/relationships/tags" Target="../tags/tag206.xml"/><Relationship Id="rId1" Type="http://schemas.openxmlformats.org/officeDocument/2006/relationships/tags" Target="../tags/tag111.xml"/><Relationship Id="rId6" Type="http://schemas.openxmlformats.org/officeDocument/2006/relationships/tags" Target="../tags/tag116.xml"/><Relationship Id="rId15" Type="http://schemas.openxmlformats.org/officeDocument/2006/relationships/tags" Target="../tags/tag125.xml"/><Relationship Id="rId23" Type="http://schemas.openxmlformats.org/officeDocument/2006/relationships/tags" Target="../tags/tag133.xml"/><Relationship Id="rId28" Type="http://schemas.openxmlformats.org/officeDocument/2006/relationships/tags" Target="../tags/tag138.xml"/><Relationship Id="rId36" Type="http://schemas.openxmlformats.org/officeDocument/2006/relationships/tags" Target="../tags/tag146.xml"/><Relationship Id="rId49" Type="http://schemas.openxmlformats.org/officeDocument/2006/relationships/tags" Target="../tags/tag159.xml"/><Relationship Id="rId57" Type="http://schemas.openxmlformats.org/officeDocument/2006/relationships/tags" Target="../tags/tag167.xml"/><Relationship Id="rId106" Type="http://schemas.openxmlformats.org/officeDocument/2006/relationships/image" Target="../media/image7.jpeg"/><Relationship Id="rId10" Type="http://schemas.openxmlformats.org/officeDocument/2006/relationships/tags" Target="../tags/tag120.xml"/><Relationship Id="rId31" Type="http://schemas.openxmlformats.org/officeDocument/2006/relationships/tags" Target="../tags/tag141.xml"/><Relationship Id="rId44" Type="http://schemas.openxmlformats.org/officeDocument/2006/relationships/tags" Target="../tags/tag154.xml"/><Relationship Id="rId52" Type="http://schemas.openxmlformats.org/officeDocument/2006/relationships/tags" Target="../tags/tag162.xml"/><Relationship Id="rId60" Type="http://schemas.openxmlformats.org/officeDocument/2006/relationships/tags" Target="../tags/tag170.xml"/><Relationship Id="rId65" Type="http://schemas.openxmlformats.org/officeDocument/2006/relationships/tags" Target="../tags/tag175.xml"/><Relationship Id="rId73" Type="http://schemas.openxmlformats.org/officeDocument/2006/relationships/tags" Target="../tags/tag183.xml"/><Relationship Id="rId78" Type="http://schemas.openxmlformats.org/officeDocument/2006/relationships/tags" Target="../tags/tag188.xml"/><Relationship Id="rId81" Type="http://schemas.openxmlformats.org/officeDocument/2006/relationships/tags" Target="../tags/tag191.xml"/><Relationship Id="rId86" Type="http://schemas.openxmlformats.org/officeDocument/2006/relationships/tags" Target="../tags/tag196.xml"/><Relationship Id="rId94" Type="http://schemas.openxmlformats.org/officeDocument/2006/relationships/tags" Target="../tags/tag204.xml"/><Relationship Id="rId99" Type="http://schemas.openxmlformats.org/officeDocument/2006/relationships/tags" Target="../tags/tag209.xml"/><Relationship Id="rId101" Type="http://schemas.openxmlformats.org/officeDocument/2006/relationships/tags" Target="../tags/tag211.xml"/><Relationship Id="rId4" Type="http://schemas.openxmlformats.org/officeDocument/2006/relationships/tags" Target="../tags/tag114.xml"/><Relationship Id="rId9" Type="http://schemas.openxmlformats.org/officeDocument/2006/relationships/tags" Target="../tags/tag119.xml"/><Relationship Id="rId13" Type="http://schemas.openxmlformats.org/officeDocument/2006/relationships/tags" Target="../tags/tag123.xml"/><Relationship Id="rId18" Type="http://schemas.openxmlformats.org/officeDocument/2006/relationships/tags" Target="../tags/tag128.xml"/><Relationship Id="rId39" Type="http://schemas.openxmlformats.org/officeDocument/2006/relationships/tags" Target="../tags/tag149.xml"/><Relationship Id="rId34" Type="http://schemas.openxmlformats.org/officeDocument/2006/relationships/tags" Target="../tags/tag144.xml"/><Relationship Id="rId50" Type="http://schemas.openxmlformats.org/officeDocument/2006/relationships/tags" Target="../tags/tag160.xml"/><Relationship Id="rId55" Type="http://schemas.openxmlformats.org/officeDocument/2006/relationships/tags" Target="../tags/tag165.xml"/><Relationship Id="rId76" Type="http://schemas.openxmlformats.org/officeDocument/2006/relationships/tags" Target="../tags/tag186.xml"/><Relationship Id="rId97" Type="http://schemas.openxmlformats.org/officeDocument/2006/relationships/tags" Target="../tags/tag207.xml"/><Relationship Id="rId104" Type="http://schemas.openxmlformats.org/officeDocument/2006/relationships/tags" Target="../tags/tag214.xml"/><Relationship Id="rId7" Type="http://schemas.openxmlformats.org/officeDocument/2006/relationships/tags" Target="../tags/tag117.xml"/><Relationship Id="rId71" Type="http://schemas.openxmlformats.org/officeDocument/2006/relationships/tags" Target="../tags/tag181.xml"/><Relationship Id="rId92" Type="http://schemas.openxmlformats.org/officeDocument/2006/relationships/tags" Target="../tags/tag202.xml"/><Relationship Id="rId2" Type="http://schemas.openxmlformats.org/officeDocument/2006/relationships/tags" Target="../tags/tag112.xml"/><Relationship Id="rId29" Type="http://schemas.openxmlformats.org/officeDocument/2006/relationships/tags" Target="../tags/tag139.xml"/><Relationship Id="rId24" Type="http://schemas.openxmlformats.org/officeDocument/2006/relationships/tags" Target="../tags/tag134.xml"/><Relationship Id="rId40" Type="http://schemas.openxmlformats.org/officeDocument/2006/relationships/tags" Target="../tags/tag150.xml"/><Relationship Id="rId45" Type="http://schemas.openxmlformats.org/officeDocument/2006/relationships/tags" Target="../tags/tag155.xml"/><Relationship Id="rId66" Type="http://schemas.openxmlformats.org/officeDocument/2006/relationships/tags" Target="../tags/tag176.xml"/><Relationship Id="rId87" Type="http://schemas.openxmlformats.org/officeDocument/2006/relationships/tags" Target="../tags/tag197.xml"/><Relationship Id="rId61" Type="http://schemas.openxmlformats.org/officeDocument/2006/relationships/tags" Target="../tags/tag171.xml"/><Relationship Id="rId82" Type="http://schemas.openxmlformats.org/officeDocument/2006/relationships/tags" Target="../tags/tag192.xml"/><Relationship Id="rId19" Type="http://schemas.openxmlformats.org/officeDocument/2006/relationships/tags" Target="../tags/tag129.xml"/><Relationship Id="rId14" Type="http://schemas.openxmlformats.org/officeDocument/2006/relationships/tags" Target="../tags/tag124.xml"/><Relationship Id="rId30" Type="http://schemas.openxmlformats.org/officeDocument/2006/relationships/tags" Target="../tags/tag140.xml"/><Relationship Id="rId35" Type="http://schemas.openxmlformats.org/officeDocument/2006/relationships/tags" Target="../tags/tag145.xml"/><Relationship Id="rId56" Type="http://schemas.openxmlformats.org/officeDocument/2006/relationships/tags" Target="../tags/tag166.xml"/><Relationship Id="rId77" Type="http://schemas.openxmlformats.org/officeDocument/2006/relationships/tags" Target="../tags/tag187.xml"/><Relationship Id="rId100" Type="http://schemas.openxmlformats.org/officeDocument/2006/relationships/tags" Target="../tags/tag210.xml"/><Relationship Id="rId105" Type="http://schemas.openxmlformats.org/officeDocument/2006/relationships/slideMaster" Target="../slideMasters/slideMaster2.xml"/><Relationship Id="rId8" Type="http://schemas.openxmlformats.org/officeDocument/2006/relationships/tags" Target="../tags/tag118.xml"/><Relationship Id="rId51" Type="http://schemas.openxmlformats.org/officeDocument/2006/relationships/tags" Target="../tags/tag161.xml"/><Relationship Id="rId72" Type="http://schemas.openxmlformats.org/officeDocument/2006/relationships/tags" Target="../tags/tag182.xml"/><Relationship Id="rId93" Type="http://schemas.openxmlformats.org/officeDocument/2006/relationships/tags" Target="../tags/tag203.xml"/><Relationship Id="rId98" Type="http://schemas.openxmlformats.org/officeDocument/2006/relationships/tags" Target="../tags/tag208.xml"/><Relationship Id="rId3" Type="http://schemas.openxmlformats.org/officeDocument/2006/relationships/tags" Target="../tags/tag113.xml"/><Relationship Id="rId25" Type="http://schemas.openxmlformats.org/officeDocument/2006/relationships/tags" Target="../tags/tag135.xml"/><Relationship Id="rId46" Type="http://schemas.openxmlformats.org/officeDocument/2006/relationships/tags" Target="../tags/tag156.xml"/><Relationship Id="rId67" Type="http://schemas.openxmlformats.org/officeDocument/2006/relationships/tags" Target="../tags/tag17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slideMaster" Target="../slideMasters/slideMaster2.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5" Type="http://schemas.openxmlformats.org/officeDocument/2006/relationships/tags" Target="../tags/tag219.xml"/><Relationship Id="rId4" Type="http://schemas.openxmlformats.org/officeDocument/2006/relationships/tags" Target="../tags/tag218.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31.xml"/><Relationship Id="rId7" Type="http://schemas.openxmlformats.org/officeDocument/2006/relationships/slideMaster" Target="../slideMasters/slideMaster2.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slideMaster" Target="../slideMasters/slideMaster2.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slideMaster" Target="../slideMasters/slideMaster2.xml"/><Relationship Id="rId5" Type="http://schemas.openxmlformats.org/officeDocument/2006/relationships/tags" Target="../tags/tag248.xml"/><Relationship Id="rId4" Type="http://schemas.openxmlformats.org/officeDocument/2006/relationships/tags" Target="../tags/tag247.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slideMaster" Target="../slideMasters/slideMaster2.xml"/><Relationship Id="rId4" Type="http://schemas.openxmlformats.org/officeDocument/2006/relationships/tags" Target="../tags/tag25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60.xml"/><Relationship Id="rId3" Type="http://schemas.openxmlformats.org/officeDocument/2006/relationships/tags" Target="../tags/tag255.xml"/><Relationship Id="rId7" Type="http://schemas.openxmlformats.org/officeDocument/2006/relationships/tags" Target="../tags/tag259.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image" Target="../media/image6.jpeg"/><Relationship Id="rId5" Type="http://schemas.openxmlformats.org/officeDocument/2006/relationships/tags" Target="../tags/tag257.xml"/><Relationship Id="rId10" Type="http://schemas.openxmlformats.org/officeDocument/2006/relationships/slideMaster" Target="../slideMasters/slideMaster2.xml"/><Relationship Id="rId4" Type="http://schemas.openxmlformats.org/officeDocument/2006/relationships/tags" Target="../tags/tag256.xml"/><Relationship Id="rId9" Type="http://schemas.openxmlformats.org/officeDocument/2006/relationships/tags" Target="../tags/tag26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64.xml"/><Relationship Id="rId7" Type="http://schemas.openxmlformats.org/officeDocument/2006/relationships/slideMaster" Target="../slideMasters/slideMaster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tags" Target="../tags/tag267.xml"/><Relationship Id="rId5" Type="http://schemas.openxmlformats.org/officeDocument/2006/relationships/tags" Target="../tags/tag266.xml"/><Relationship Id="rId4" Type="http://schemas.openxmlformats.org/officeDocument/2006/relationships/tags" Target="../tags/tag265.xml"/><Relationship Id="rId9"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70.xml"/><Relationship Id="rId7" Type="http://schemas.openxmlformats.org/officeDocument/2006/relationships/tags" Target="../tags/tag274.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tags" Target="../tags/tag292.xml"/><Relationship Id="rId26" Type="http://schemas.openxmlformats.org/officeDocument/2006/relationships/tags" Target="../tags/tag300.xml"/><Relationship Id="rId3" Type="http://schemas.openxmlformats.org/officeDocument/2006/relationships/tags" Target="../tags/tag277.xml"/><Relationship Id="rId21" Type="http://schemas.openxmlformats.org/officeDocument/2006/relationships/tags" Target="../tags/tag295.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5" Type="http://schemas.openxmlformats.org/officeDocument/2006/relationships/tags" Target="../tags/tag299.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tags" Target="../tags/tag294.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tags" Target="../tags/tag298.xml"/><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tags" Target="../tags/tag297.xml"/><Relationship Id="rId28" Type="http://schemas.openxmlformats.org/officeDocument/2006/relationships/slideMaster" Target="../slideMasters/slideMaster2.xml"/><Relationship Id="rId10" Type="http://schemas.openxmlformats.org/officeDocument/2006/relationships/tags" Target="../tags/tag284.xml"/><Relationship Id="rId19" Type="http://schemas.openxmlformats.org/officeDocument/2006/relationships/tags" Target="../tags/tag293.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tags" Target="../tags/tag296.xml"/><Relationship Id="rId27" Type="http://schemas.openxmlformats.org/officeDocument/2006/relationships/tags" Target="../tags/tag301.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13.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12.png"/><Relationship Id="rId5" Type="http://schemas.openxmlformats.org/officeDocument/2006/relationships/tags" Target="../tags/tag306.xml"/><Relationship Id="rId10" Type="http://schemas.openxmlformats.org/officeDocument/2006/relationships/slideMaster" Target="../slideMasters/slideMaster2.xml"/><Relationship Id="rId4" Type="http://schemas.openxmlformats.org/officeDocument/2006/relationships/tags" Target="../tags/tag305.xml"/><Relationship Id="rId9" Type="http://schemas.openxmlformats.org/officeDocument/2006/relationships/tags" Target="../tags/tag310.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13.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image" Target="../media/image12.png"/><Relationship Id="rId5" Type="http://schemas.openxmlformats.org/officeDocument/2006/relationships/tags" Target="../tags/tag315.xml"/><Relationship Id="rId10" Type="http://schemas.openxmlformats.org/officeDocument/2006/relationships/slideMaster" Target="../slideMasters/slideMaster2.xml"/><Relationship Id="rId4" Type="http://schemas.openxmlformats.org/officeDocument/2006/relationships/tags" Target="../tags/tag314.xml"/><Relationship Id="rId9" Type="http://schemas.openxmlformats.org/officeDocument/2006/relationships/tags" Target="../tags/tag319.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327.xml"/><Relationship Id="rId13" Type="http://schemas.openxmlformats.org/officeDocument/2006/relationships/image" Target="../media/image14.png"/><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slideMaster" Target="../slideMasters/slideMaster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tags" Target="../tags/tag330.xml"/><Relationship Id="rId5" Type="http://schemas.openxmlformats.org/officeDocument/2006/relationships/tags" Target="../tags/tag324.xml"/><Relationship Id="rId10" Type="http://schemas.openxmlformats.org/officeDocument/2006/relationships/tags" Target="../tags/tag329.xml"/><Relationship Id="rId4" Type="http://schemas.openxmlformats.org/officeDocument/2006/relationships/tags" Target="../tags/tag323.xml"/><Relationship Id="rId9" Type="http://schemas.openxmlformats.org/officeDocument/2006/relationships/tags" Target="../tags/tag328.xml"/><Relationship Id="rId1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338.xml"/><Relationship Id="rId3" Type="http://schemas.openxmlformats.org/officeDocument/2006/relationships/tags" Target="../tags/tag333.xml"/><Relationship Id="rId7" Type="http://schemas.openxmlformats.org/officeDocument/2006/relationships/tags" Target="../tags/tag337.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image" Target="../media/image17.png"/><Relationship Id="rId5" Type="http://schemas.openxmlformats.org/officeDocument/2006/relationships/tags" Target="../tags/tag335.xml"/><Relationship Id="rId10" Type="http://schemas.openxmlformats.org/officeDocument/2006/relationships/image" Target="../media/image16.png"/><Relationship Id="rId4" Type="http://schemas.openxmlformats.org/officeDocument/2006/relationships/tags" Target="../tags/tag334.xml"/><Relationship Id="rId9"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347.xml"/><Relationship Id="rId7" Type="http://schemas.openxmlformats.org/officeDocument/2006/relationships/slideMaster" Target="../slideMasters/slideMaster3.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tags" Target="../tags/tag350.xml"/><Relationship Id="rId5" Type="http://schemas.openxmlformats.org/officeDocument/2006/relationships/tags" Target="../tags/tag349.xml"/><Relationship Id="rId4" Type="http://schemas.openxmlformats.org/officeDocument/2006/relationships/tags" Target="../tags/tag348.xml"/></Relationships>
</file>

<file path=ppt/slideLayouts/_rels/slideLayout38.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53.xml"/><Relationship Id="rId7" Type="http://schemas.openxmlformats.org/officeDocument/2006/relationships/tags" Target="../tags/tag357.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9" Type="http://schemas.openxmlformats.org/officeDocument/2006/relationships/image" Target="../media/image19.jpeg"/></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360.xml"/><Relationship Id="rId7" Type="http://schemas.openxmlformats.org/officeDocument/2006/relationships/image" Target="../media/image19.jpeg"/><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slideMaster" Target="../slideMasters/slideMaster3.xml"/><Relationship Id="rId5" Type="http://schemas.openxmlformats.org/officeDocument/2006/relationships/tags" Target="../tags/tag362.xml"/><Relationship Id="rId4" Type="http://schemas.openxmlformats.org/officeDocument/2006/relationships/tags" Target="../tags/tag36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70.xml"/><Relationship Id="rId3" Type="http://schemas.openxmlformats.org/officeDocument/2006/relationships/tags" Target="../tags/tag365.xml"/><Relationship Id="rId7" Type="http://schemas.openxmlformats.org/officeDocument/2006/relationships/tags" Target="../tags/tag369.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5" Type="http://schemas.openxmlformats.org/officeDocument/2006/relationships/tags" Target="../tags/tag367.xml"/><Relationship Id="rId10" Type="http://schemas.openxmlformats.org/officeDocument/2006/relationships/image" Target="../media/image19.jpeg"/><Relationship Id="rId4" Type="http://schemas.openxmlformats.org/officeDocument/2006/relationships/tags" Target="../tags/tag366.xml"/><Relationship Id="rId9"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78.xml"/><Relationship Id="rId3" Type="http://schemas.openxmlformats.org/officeDocument/2006/relationships/tags" Target="../tags/tag373.xml"/><Relationship Id="rId7" Type="http://schemas.openxmlformats.org/officeDocument/2006/relationships/tags" Target="../tags/tag377.xml"/><Relationship Id="rId12" Type="http://schemas.openxmlformats.org/officeDocument/2006/relationships/image" Target="../media/image19.jpeg"/><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slideMaster" Target="../slideMasters/slideMaster3.xml"/><Relationship Id="rId5" Type="http://schemas.openxmlformats.org/officeDocument/2006/relationships/tags" Target="../tags/tag375.xml"/><Relationship Id="rId10" Type="http://schemas.openxmlformats.org/officeDocument/2006/relationships/tags" Target="../tags/tag380.xml"/><Relationship Id="rId4" Type="http://schemas.openxmlformats.org/officeDocument/2006/relationships/tags" Target="../tags/tag374.xml"/><Relationship Id="rId9" Type="http://schemas.openxmlformats.org/officeDocument/2006/relationships/tags" Target="../tags/tag379.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383.xml"/><Relationship Id="rId7" Type="http://schemas.openxmlformats.org/officeDocument/2006/relationships/slideMaster" Target="../slideMasters/slideMaster3.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389.xml"/><Relationship Id="rId7" Type="http://schemas.openxmlformats.org/officeDocument/2006/relationships/image" Target="../media/image19.jpeg"/><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slideMaster" Target="../slideMasters/slideMaster3.xml"/><Relationship Id="rId5" Type="http://schemas.openxmlformats.org/officeDocument/2006/relationships/tags" Target="../tags/tag391.xml"/><Relationship Id="rId4" Type="http://schemas.openxmlformats.org/officeDocument/2006/relationships/tags" Target="../tags/tag390.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399.xml"/><Relationship Id="rId3" Type="http://schemas.openxmlformats.org/officeDocument/2006/relationships/tags" Target="../tags/tag394.xml"/><Relationship Id="rId7" Type="http://schemas.openxmlformats.org/officeDocument/2006/relationships/tags" Target="../tags/tag398.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tags" Target="../tags/tag397.xml"/><Relationship Id="rId5" Type="http://schemas.openxmlformats.org/officeDocument/2006/relationships/tags" Target="../tags/tag396.xml"/><Relationship Id="rId10" Type="http://schemas.openxmlformats.org/officeDocument/2006/relationships/image" Target="../media/image19.jpeg"/><Relationship Id="rId4" Type="http://schemas.openxmlformats.org/officeDocument/2006/relationships/tags" Target="../tags/tag395.xml"/><Relationship Id="rId9"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02.xml"/><Relationship Id="rId7" Type="http://schemas.openxmlformats.org/officeDocument/2006/relationships/tags" Target="../tags/tag406.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9"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409.xml"/><Relationship Id="rId7" Type="http://schemas.openxmlformats.org/officeDocument/2006/relationships/slideMaster" Target="../slideMasters/slideMaster3.xml"/><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415.xml"/><Relationship Id="rId7" Type="http://schemas.openxmlformats.org/officeDocument/2006/relationships/slideMaster" Target="../slideMasters/slideMaster3.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tags" Target="../tags/tag418.xml"/><Relationship Id="rId5" Type="http://schemas.openxmlformats.org/officeDocument/2006/relationships/tags" Target="../tags/tag417.xml"/><Relationship Id="rId4" Type="http://schemas.openxmlformats.org/officeDocument/2006/relationships/tags" Target="../tags/tag416.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421.xml"/><Relationship Id="rId7" Type="http://schemas.openxmlformats.org/officeDocument/2006/relationships/slideMaster" Target="../slideMasters/slideMaster3.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s>
</file>

<file path=ppt/slideLayouts/_rels/slideLayout4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27.xml"/><Relationship Id="rId7" Type="http://schemas.openxmlformats.org/officeDocument/2006/relationships/tags" Target="../tags/tag431.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9" Type="http://schemas.openxmlformats.org/officeDocument/2006/relationships/image" Target="../media/image19.jpe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439.xml"/><Relationship Id="rId3" Type="http://schemas.openxmlformats.org/officeDocument/2006/relationships/tags" Target="../tags/tag434.xml"/><Relationship Id="rId7" Type="http://schemas.openxmlformats.org/officeDocument/2006/relationships/tags" Target="../tags/tag438.xml"/><Relationship Id="rId2" Type="http://schemas.openxmlformats.org/officeDocument/2006/relationships/tags" Target="../tags/tag433.xml"/><Relationship Id="rId1" Type="http://schemas.openxmlformats.org/officeDocument/2006/relationships/tags" Target="../tags/tag432.xml"/><Relationship Id="rId6" Type="http://schemas.openxmlformats.org/officeDocument/2006/relationships/tags" Target="../tags/tag437.xml"/><Relationship Id="rId11" Type="http://schemas.openxmlformats.org/officeDocument/2006/relationships/image" Target="../media/image19.jpeg"/><Relationship Id="rId5" Type="http://schemas.openxmlformats.org/officeDocument/2006/relationships/tags" Target="../tags/tag436.xml"/><Relationship Id="rId10" Type="http://schemas.openxmlformats.org/officeDocument/2006/relationships/slideMaster" Target="../slideMasters/slideMaster3.xml"/><Relationship Id="rId4" Type="http://schemas.openxmlformats.org/officeDocument/2006/relationships/tags" Target="../tags/tag435.xml"/><Relationship Id="rId9" Type="http://schemas.openxmlformats.org/officeDocument/2006/relationships/tags" Target="../tags/tag440.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448.xml"/><Relationship Id="rId3" Type="http://schemas.openxmlformats.org/officeDocument/2006/relationships/tags" Target="../tags/tag443.xml"/><Relationship Id="rId7" Type="http://schemas.openxmlformats.org/officeDocument/2006/relationships/tags" Target="../tags/tag447.xml"/><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tags" Target="../tags/tag446.xml"/><Relationship Id="rId11" Type="http://schemas.openxmlformats.org/officeDocument/2006/relationships/image" Target="../media/image19.jpeg"/><Relationship Id="rId5" Type="http://schemas.openxmlformats.org/officeDocument/2006/relationships/tags" Target="../tags/tag445.xml"/><Relationship Id="rId10" Type="http://schemas.openxmlformats.org/officeDocument/2006/relationships/slideMaster" Target="../slideMasters/slideMaster3.xml"/><Relationship Id="rId4" Type="http://schemas.openxmlformats.org/officeDocument/2006/relationships/tags" Target="../tags/tag444.xml"/><Relationship Id="rId9" Type="http://schemas.openxmlformats.org/officeDocument/2006/relationships/tags" Target="../tags/tag449.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57.xml"/><Relationship Id="rId3" Type="http://schemas.openxmlformats.org/officeDocument/2006/relationships/tags" Target="../tags/tag452.xml"/><Relationship Id="rId7" Type="http://schemas.openxmlformats.org/officeDocument/2006/relationships/tags" Target="../tags/tag456.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image" Target="../media/image19.jpeg"/><Relationship Id="rId5" Type="http://schemas.openxmlformats.org/officeDocument/2006/relationships/tags" Target="../tags/tag454.xml"/><Relationship Id="rId10" Type="http://schemas.openxmlformats.org/officeDocument/2006/relationships/slideMaster" Target="../slideMasters/slideMaster3.xml"/><Relationship Id="rId4" Type="http://schemas.openxmlformats.org/officeDocument/2006/relationships/tags" Target="../tags/tag453.xml"/><Relationship Id="rId9" Type="http://schemas.openxmlformats.org/officeDocument/2006/relationships/tags" Target="../tags/tag458.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466.xml"/><Relationship Id="rId13" Type="http://schemas.openxmlformats.org/officeDocument/2006/relationships/image" Target="../media/image19.jpeg"/><Relationship Id="rId3" Type="http://schemas.openxmlformats.org/officeDocument/2006/relationships/tags" Target="../tags/tag461.xml"/><Relationship Id="rId7" Type="http://schemas.openxmlformats.org/officeDocument/2006/relationships/tags" Target="../tags/tag465.xml"/><Relationship Id="rId12" Type="http://schemas.openxmlformats.org/officeDocument/2006/relationships/slideMaster" Target="../slideMasters/slideMaster3.xml"/><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tags" Target="../tags/tag464.xml"/><Relationship Id="rId11" Type="http://schemas.openxmlformats.org/officeDocument/2006/relationships/tags" Target="../tags/tag469.xml"/><Relationship Id="rId5" Type="http://schemas.openxmlformats.org/officeDocument/2006/relationships/tags" Target="../tags/tag463.xml"/><Relationship Id="rId10" Type="http://schemas.openxmlformats.org/officeDocument/2006/relationships/tags" Target="../tags/tag468.xml"/><Relationship Id="rId4" Type="http://schemas.openxmlformats.org/officeDocument/2006/relationships/tags" Target="../tags/tag462.xml"/><Relationship Id="rId9" Type="http://schemas.openxmlformats.org/officeDocument/2006/relationships/tags" Target="../tags/tag467.xml"/></Relationships>
</file>

<file path=ppt/slideLayouts/_rels/slideLayout54.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472.xml"/><Relationship Id="rId7" Type="http://schemas.openxmlformats.org/officeDocument/2006/relationships/tags" Target="../tags/tag476.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5" Type="http://schemas.openxmlformats.org/officeDocument/2006/relationships/tags" Target="../tags/tag474.xml"/><Relationship Id="rId4" Type="http://schemas.openxmlformats.org/officeDocument/2006/relationships/tags" Target="../tags/tag473.xml"/><Relationship Id="rId9"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485.xml"/><Relationship Id="rId7" Type="http://schemas.openxmlformats.org/officeDocument/2006/relationships/slideMaster" Target="../slideMasters/slideMaster4.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s>
</file>

<file path=ppt/slideLayouts/_rels/slideLayout5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491.xml"/><Relationship Id="rId7" Type="http://schemas.openxmlformats.org/officeDocument/2006/relationships/tags" Target="../tags/tag495.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tags" Target="../tags/tag494.xml"/><Relationship Id="rId5" Type="http://schemas.openxmlformats.org/officeDocument/2006/relationships/tags" Target="../tags/tag493.xml"/><Relationship Id="rId4" Type="http://schemas.openxmlformats.org/officeDocument/2006/relationships/tags" Target="../tags/tag492.xml"/><Relationship Id="rId9" Type="http://schemas.openxmlformats.org/officeDocument/2006/relationships/image" Target="../media/image22.jpeg"/></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498.xml"/><Relationship Id="rId7" Type="http://schemas.openxmlformats.org/officeDocument/2006/relationships/image" Target="../media/image22.jpe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slideMaster" Target="../slideMasters/slideMaster4.xml"/><Relationship Id="rId5" Type="http://schemas.openxmlformats.org/officeDocument/2006/relationships/tags" Target="../tags/tag500.xml"/><Relationship Id="rId4" Type="http://schemas.openxmlformats.org/officeDocument/2006/relationships/tags" Target="../tags/tag499.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508.xml"/><Relationship Id="rId3" Type="http://schemas.openxmlformats.org/officeDocument/2006/relationships/tags" Target="../tags/tag503.xml"/><Relationship Id="rId7" Type="http://schemas.openxmlformats.org/officeDocument/2006/relationships/tags" Target="../tags/tag507.xml"/><Relationship Id="rId2" Type="http://schemas.openxmlformats.org/officeDocument/2006/relationships/tags" Target="../tags/tag502.xml"/><Relationship Id="rId1" Type="http://schemas.openxmlformats.org/officeDocument/2006/relationships/tags" Target="../tags/tag501.xml"/><Relationship Id="rId6" Type="http://schemas.openxmlformats.org/officeDocument/2006/relationships/tags" Target="../tags/tag506.xml"/><Relationship Id="rId5" Type="http://schemas.openxmlformats.org/officeDocument/2006/relationships/tags" Target="../tags/tag505.xml"/><Relationship Id="rId10" Type="http://schemas.openxmlformats.org/officeDocument/2006/relationships/image" Target="../media/image22.jpeg"/><Relationship Id="rId4" Type="http://schemas.openxmlformats.org/officeDocument/2006/relationships/tags" Target="../tags/tag504.xml"/><Relationship Id="rId9"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516.xml"/><Relationship Id="rId3" Type="http://schemas.openxmlformats.org/officeDocument/2006/relationships/tags" Target="../tags/tag511.xml"/><Relationship Id="rId7" Type="http://schemas.openxmlformats.org/officeDocument/2006/relationships/tags" Target="../tags/tag515.xml"/><Relationship Id="rId12" Type="http://schemas.openxmlformats.org/officeDocument/2006/relationships/image" Target="../media/image22.jpeg"/><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tags" Target="../tags/tag514.xml"/><Relationship Id="rId11" Type="http://schemas.openxmlformats.org/officeDocument/2006/relationships/slideMaster" Target="../slideMasters/slideMaster4.xml"/><Relationship Id="rId5" Type="http://schemas.openxmlformats.org/officeDocument/2006/relationships/tags" Target="../tags/tag513.xml"/><Relationship Id="rId10" Type="http://schemas.openxmlformats.org/officeDocument/2006/relationships/tags" Target="../tags/tag518.xml"/><Relationship Id="rId4" Type="http://schemas.openxmlformats.org/officeDocument/2006/relationships/tags" Target="../tags/tag512.xml"/><Relationship Id="rId9" Type="http://schemas.openxmlformats.org/officeDocument/2006/relationships/tags" Target="../tags/tag517.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521.xml"/><Relationship Id="rId7" Type="http://schemas.openxmlformats.org/officeDocument/2006/relationships/slideMaster" Target="../slideMasters/slideMaster4.xml"/><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tags" Target="../tags/tag524.xml"/><Relationship Id="rId5" Type="http://schemas.openxmlformats.org/officeDocument/2006/relationships/tags" Target="../tags/tag523.xml"/><Relationship Id="rId4" Type="http://schemas.openxmlformats.org/officeDocument/2006/relationships/tags" Target="../tags/tag522.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527.xml"/><Relationship Id="rId7" Type="http://schemas.openxmlformats.org/officeDocument/2006/relationships/image" Target="../media/image22.jpeg"/><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slideMaster" Target="../slideMasters/slideMaster4.xml"/><Relationship Id="rId5" Type="http://schemas.openxmlformats.org/officeDocument/2006/relationships/tags" Target="../tags/tag529.xml"/><Relationship Id="rId4" Type="http://schemas.openxmlformats.org/officeDocument/2006/relationships/tags" Target="../tags/tag528.xml"/></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537.xml"/><Relationship Id="rId3" Type="http://schemas.openxmlformats.org/officeDocument/2006/relationships/tags" Target="../tags/tag532.xml"/><Relationship Id="rId7" Type="http://schemas.openxmlformats.org/officeDocument/2006/relationships/tags" Target="../tags/tag536.xml"/><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tags" Target="../tags/tag535.xml"/><Relationship Id="rId5" Type="http://schemas.openxmlformats.org/officeDocument/2006/relationships/tags" Target="../tags/tag534.xml"/><Relationship Id="rId10" Type="http://schemas.openxmlformats.org/officeDocument/2006/relationships/image" Target="../media/image22.jpeg"/><Relationship Id="rId4" Type="http://schemas.openxmlformats.org/officeDocument/2006/relationships/tags" Target="../tags/tag533.xml"/><Relationship Id="rId9"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540.xml"/><Relationship Id="rId7" Type="http://schemas.openxmlformats.org/officeDocument/2006/relationships/tags" Target="../tags/tag544.xml"/><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tags" Target="../tags/tag543.xml"/><Relationship Id="rId5" Type="http://schemas.openxmlformats.org/officeDocument/2006/relationships/tags" Target="../tags/tag542.xml"/><Relationship Id="rId4" Type="http://schemas.openxmlformats.org/officeDocument/2006/relationships/tags" Target="../tags/tag541.xml"/><Relationship Id="rId9" Type="http://schemas.openxmlformats.org/officeDocument/2006/relationships/image" Target="../media/image22.jpe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547.xml"/><Relationship Id="rId7" Type="http://schemas.openxmlformats.org/officeDocument/2006/relationships/slideMaster" Target="../slideMasters/slideMaster4.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tags" Target="../tags/tag548.xm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553.xml"/><Relationship Id="rId7" Type="http://schemas.openxmlformats.org/officeDocument/2006/relationships/slideMaster" Target="../slideMasters/slideMaster4.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tags" Target="../tags/tag556.xml"/><Relationship Id="rId5" Type="http://schemas.openxmlformats.org/officeDocument/2006/relationships/tags" Target="../tags/tag555.xml"/><Relationship Id="rId4" Type="http://schemas.openxmlformats.org/officeDocument/2006/relationships/tags" Target="../tags/tag554.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559.xml"/><Relationship Id="rId7" Type="http://schemas.openxmlformats.org/officeDocument/2006/relationships/slideMaster" Target="../slideMasters/slideMaster4.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tags" Target="../tags/tag562.xml"/><Relationship Id="rId5" Type="http://schemas.openxmlformats.org/officeDocument/2006/relationships/tags" Target="../tags/tag561.xml"/><Relationship Id="rId4" Type="http://schemas.openxmlformats.org/officeDocument/2006/relationships/tags" Target="../tags/tag560.xml"/></Relationships>
</file>

<file path=ppt/slideLayouts/_rels/slideLayout6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565.xml"/><Relationship Id="rId7" Type="http://schemas.openxmlformats.org/officeDocument/2006/relationships/tags" Target="../tags/tag569.xml"/><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9" Type="http://schemas.openxmlformats.org/officeDocument/2006/relationships/image" Target="../media/image22.jpeg"/></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577.xml"/><Relationship Id="rId3" Type="http://schemas.openxmlformats.org/officeDocument/2006/relationships/tags" Target="../tags/tag572.xml"/><Relationship Id="rId7" Type="http://schemas.openxmlformats.org/officeDocument/2006/relationships/tags" Target="../tags/tag576.xml"/><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tags" Target="../tags/tag575.xml"/><Relationship Id="rId11" Type="http://schemas.openxmlformats.org/officeDocument/2006/relationships/image" Target="../media/image22.jpeg"/><Relationship Id="rId5" Type="http://schemas.openxmlformats.org/officeDocument/2006/relationships/tags" Target="../tags/tag574.xml"/><Relationship Id="rId10" Type="http://schemas.openxmlformats.org/officeDocument/2006/relationships/slideMaster" Target="../slideMasters/slideMaster4.xml"/><Relationship Id="rId4" Type="http://schemas.openxmlformats.org/officeDocument/2006/relationships/tags" Target="../tags/tag573.xml"/><Relationship Id="rId9" Type="http://schemas.openxmlformats.org/officeDocument/2006/relationships/tags" Target="../tags/tag578.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586.xml"/><Relationship Id="rId3" Type="http://schemas.openxmlformats.org/officeDocument/2006/relationships/tags" Target="../tags/tag581.xml"/><Relationship Id="rId7" Type="http://schemas.openxmlformats.org/officeDocument/2006/relationships/tags" Target="../tags/tag585.xml"/><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tags" Target="../tags/tag584.xml"/><Relationship Id="rId11" Type="http://schemas.openxmlformats.org/officeDocument/2006/relationships/image" Target="../media/image22.jpeg"/><Relationship Id="rId5" Type="http://schemas.openxmlformats.org/officeDocument/2006/relationships/tags" Target="../tags/tag583.xml"/><Relationship Id="rId10" Type="http://schemas.openxmlformats.org/officeDocument/2006/relationships/slideMaster" Target="../slideMasters/slideMaster4.xml"/><Relationship Id="rId4" Type="http://schemas.openxmlformats.org/officeDocument/2006/relationships/tags" Target="../tags/tag582.xml"/><Relationship Id="rId9" Type="http://schemas.openxmlformats.org/officeDocument/2006/relationships/tags" Target="../tags/tag58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595.xml"/><Relationship Id="rId3" Type="http://schemas.openxmlformats.org/officeDocument/2006/relationships/tags" Target="../tags/tag590.xml"/><Relationship Id="rId7" Type="http://schemas.openxmlformats.org/officeDocument/2006/relationships/tags" Target="../tags/tag594.xml"/><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tags" Target="../tags/tag593.xml"/><Relationship Id="rId11" Type="http://schemas.openxmlformats.org/officeDocument/2006/relationships/image" Target="../media/image22.jpeg"/><Relationship Id="rId5" Type="http://schemas.openxmlformats.org/officeDocument/2006/relationships/tags" Target="../tags/tag592.xml"/><Relationship Id="rId10" Type="http://schemas.openxmlformats.org/officeDocument/2006/relationships/slideMaster" Target="../slideMasters/slideMaster4.xml"/><Relationship Id="rId4" Type="http://schemas.openxmlformats.org/officeDocument/2006/relationships/tags" Target="../tags/tag591.xml"/><Relationship Id="rId9" Type="http://schemas.openxmlformats.org/officeDocument/2006/relationships/tags" Target="../tags/tag596.xml"/></Relationships>
</file>

<file path=ppt/slideLayouts/_rels/slideLayout71.xml.rels><?xml version="1.0" encoding="UTF-8" standalone="yes"?>
<Relationships xmlns="http://schemas.openxmlformats.org/package/2006/relationships"><Relationship Id="rId8" Type="http://schemas.openxmlformats.org/officeDocument/2006/relationships/tags" Target="../tags/tag604.xml"/><Relationship Id="rId13" Type="http://schemas.openxmlformats.org/officeDocument/2006/relationships/image" Target="../media/image22.jpeg"/><Relationship Id="rId3" Type="http://schemas.openxmlformats.org/officeDocument/2006/relationships/tags" Target="../tags/tag599.xml"/><Relationship Id="rId7" Type="http://schemas.openxmlformats.org/officeDocument/2006/relationships/tags" Target="../tags/tag603.xml"/><Relationship Id="rId12" Type="http://schemas.openxmlformats.org/officeDocument/2006/relationships/slideMaster" Target="../slideMasters/slideMaster4.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tags" Target="../tags/tag602.xml"/><Relationship Id="rId11" Type="http://schemas.openxmlformats.org/officeDocument/2006/relationships/tags" Target="../tags/tag607.xml"/><Relationship Id="rId5" Type="http://schemas.openxmlformats.org/officeDocument/2006/relationships/tags" Target="../tags/tag601.xml"/><Relationship Id="rId10" Type="http://schemas.openxmlformats.org/officeDocument/2006/relationships/tags" Target="../tags/tag606.xml"/><Relationship Id="rId4" Type="http://schemas.openxmlformats.org/officeDocument/2006/relationships/tags" Target="../tags/tag600.xml"/><Relationship Id="rId9" Type="http://schemas.openxmlformats.org/officeDocument/2006/relationships/tags" Target="../tags/tag605.xml"/></Relationships>
</file>

<file path=ppt/slideLayouts/_rels/slideLayout72.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610.xml"/><Relationship Id="rId7" Type="http://schemas.openxmlformats.org/officeDocument/2006/relationships/tags" Target="../tags/tag614.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tags" Target="../tags/tag613.xml"/><Relationship Id="rId5" Type="http://schemas.openxmlformats.org/officeDocument/2006/relationships/tags" Target="../tags/tag612.xml"/><Relationship Id="rId4" Type="http://schemas.openxmlformats.org/officeDocument/2006/relationships/tags" Target="../tags/tag611.xml"/><Relationship Id="rId9" Type="http://schemas.openxmlformats.org/officeDocument/2006/relationships/image" Target="../media/image22.jpeg"/></Relationships>
</file>

<file path=ppt/slideLayouts/_rels/slideLayout73.xml.rels><?xml version="1.0" encoding="UTF-8" standalone="yes"?>
<Relationships xmlns="http://schemas.openxmlformats.org/package/2006/relationships"><Relationship Id="rId8" Type="http://schemas.openxmlformats.org/officeDocument/2006/relationships/tags" Target="../tags/tag628.xml"/><Relationship Id="rId13" Type="http://schemas.openxmlformats.org/officeDocument/2006/relationships/tags" Target="../tags/tag633.xml"/><Relationship Id="rId3" Type="http://schemas.openxmlformats.org/officeDocument/2006/relationships/tags" Target="../tags/tag623.xml"/><Relationship Id="rId7" Type="http://schemas.openxmlformats.org/officeDocument/2006/relationships/tags" Target="../tags/tag627.xml"/><Relationship Id="rId12" Type="http://schemas.openxmlformats.org/officeDocument/2006/relationships/tags" Target="../tags/tag632.xml"/><Relationship Id="rId2" Type="http://schemas.openxmlformats.org/officeDocument/2006/relationships/tags" Target="../tags/tag622.xml"/><Relationship Id="rId16" Type="http://schemas.openxmlformats.org/officeDocument/2006/relationships/image" Target="../media/image24.jpeg"/><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tags" Target="../tags/tag631.xml"/><Relationship Id="rId5" Type="http://schemas.openxmlformats.org/officeDocument/2006/relationships/tags" Target="../tags/tag625.xml"/><Relationship Id="rId15" Type="http://schemas.openxmlformats.org/officeDocument/2006/relationships/slideMaster" Target="../slideMasters/slideMaster5.xml"/><Relationship Id="rId10" Type="http://schemas.openxmlformats.org/officeDocument/2006/relationships/tags" Target="../tags/tag630.xml"/><Relationship Id="rId4" Type="http://schemas.openxmlformats.org/officeDocument/2006/relationships/tags" Target="../tags/tag624.xml"/><Relationship Id="rId9" Type="http://schemas.openxmlformats.org/officeDocument/2006/relationships/tags" Target="../tags/tag629.xml"/><Relationship Id="rId14" Type="http://schemas.openxmlformats.org/officeDocument/2006/relationships/tags" Target="../tags/tag634.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637.xml"/><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slideMaster" Target="../slideMasters/slideMaster5.xml"/><Relationship Id="rId5" Type="http://schemas.openxmlformats.org/officeDocument/2006/relationships/tags" Target="../tags/tag639.xml"/><Relationship Id="rId4" Type="http://schemas.openxmlformats.org/officeDocument/2006/relationships/tags" Target="../tags/tag638.xml"/></Relationships>
</file>

<file path=ppt/slideLayouts/_rels/slideLayout75.xml.rels><?xml version="1.0" encoding="UTF-8" standalone="yes"?>
<Relationships xmlns="http://schemas.openxmlformats.org/package/2006/relationships"><Relationship Id="rId8" Type="http://schemas.openxmlformats.org/officeDocument/2006/relationships/tags" Target="../tags/tag647.xml"/><Relationship Id="rId13" Type="http://schemas.openxmlformats.org/officeDocument/2006/relationships/slideMaster" Target="../slideMasters/slideMaster5.xml"/><Relationship Id="rId3" Type="http://schemas.openxmlformats.org/officeDocument/2006/relationships/tags" Target="../tags/tag642.xml"/><Relationship Id="rId7" Type="http://schemas.openxmlformats.org/officeDocument/2006/relationships/tags" Target="../tags/tag646.xml"/><Relationship Id="rId12" Type="http://schemas.openxmlformats.org/officeDocument/2006/relationships/tags" Target="../tags/tag651.xml"/><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tags" Target="../tags/tag650.xml"/><Relationship Id="rId5" Type="http://schemas.openxmlformats.org/officeDocument/2006/relationships/tags" Target="../tags/tag644.xml"/><Relationship Id="rId10" Type="http://schemas.openxmlformats.org/officeDocument/2006/relationships/tags" Target="../tags/tag649.xml"/><Relationship Id="rId4" Type="http://schemas.openxmlformats.org/officeDocument/2006/relationships/tags" Target="../tags/tag643.xml"/><Relationship Id="rId9" Type="http://schemas.openxmlformats.org/officeDocument/2006/relationships/tags" Target="../tags/tag648.xml"/><Relationship Id="rId1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654.xml"/><Relationship Id="rId7" Type="http://schemas.openxmlformats.org/officeDocument/2006/relationships/slideMaster" Target="../slideMasters/slideMaster5.xml"/><Relationship Id="rId2" Type="http://schemas.openxmlformats.org/officeDocument/2006/relationships/tags" Target="../tags/tag653.xml"/><Relationship Id="rId1" Type="http://schemas.openxmlformats.org/officeDocument/2006/relationships/tags" Target="../tags/tag652.xml"/><Relationship Id="rId6" Type="http://schemas.openxmlformats.org/officeDocument/2006/relationships/tags" Target="../tags/tag657.xml"/><Relationship Id="rId5" Type="http://schemas.openxmlformats.org/officeDocument/2006/relationships/tags" Target="../tags/tag656.xml"/><Relationship Id="rId4" Type="http://schemas.openxmlformats.org/officeDocument/2006/relationships/tags" Target="../tags/tag655.xml"/></Relationships>
</file>

<file path=ppt/slideLayouts/_rels/slideLayout77.xml.rels><?xml version="1.0" encoding="UTF-8" standalone="yes"?>
<Relationships xmlns="http://schemas.openxmlformats.org/package/2006/relationships"><Relationship Id="rId8" Type="http://schemas.openxmlformats.org/officeDocument/2006/relationships/tags" Target="../tags/tag665.xml"/><Relationship Id="rId3" Type="http://schemas.openxmlformats.org/officeDocument/2006/relationships/tags" Target="../tags/tag660.xml"/><Relationship Id="rId7" Type="http://schemas.openxmlformats.org/officeDocument/2006/relationships/tags" Target="../tags/tag664.xml"/><Relationship Id="rId2" Type="http://schemas.openxmlformats.org/officeDocument/2006/relationships/tags" Target="../tags/tag659.xml"/><Relationship Id="rId1" Type="http://schemas.openxmlformats.org/officeDocument/2006/relationships/tags" Target="../tags/tag658.xml"/><Relationship Id="rId6" Type="http://schemas.openxmlformats.org/officeDocument/2006/relationships/tags" Target="../tags/tag663.xml"/><Relationship Id="rId5" Type="http://schemas.openxmlformats.org/officeDocument/2006/relationships/tags" Target="../tags/tag662.xml"/><Relationship Id="rId4" Type="http://schemas.openxmlformats.org/officeDocument/2006/relationships/tags" Target="../tags/tag661.xml"/><Relationship Id="rId9"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668.xml"/><Relationship Id="rId7" Type="http://schemas.openxmlformats.org/officeDocument/2006/relationships/slideMaster" Target="../slideMasters/slideMaster5.xml"/><Relationship Id="rId2" Type="http://schemas.openxmlformats.org/officeDocument/2006/relationships/tags" Target="../tags/tag667.xml"/><Relationship Id="rId1" Type="http://schemas.openxmlformats.org/officeDocument/2006/relationships/tags" Target="../tags/tag666.xml"/><Relationship Id="rId6" Type="http://schemas.openxmlformats.org/officeDocument/2006/relationships/tags" Target="../tags/tag671.xml"/><Relationship Id="rId5" Type="http://schemas.openxmlformats.org/officeDocument/2006/relationships/tags" Target="../tags/tag670.xml"/><Relationship Id="rId4" Type="http://schemas.openxmlformats.org/officeDocument/2006/relationships/tags" Target="../tags/tag669.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674.xml"/><Relationship Id="rId2" Type="http://schemas.openxmlformats.org/officeDocument/2006/relationships/tags" Target="../tags/tag673.xml"/><Relationship Id="rId1" Type="http://schemas.openxmlformats.org/officeDocument/2006/relationships/tags" Target="../tags/tag672.xml"/><Relationship Id="rId4"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677.xml"/><Relationship Id="rId7" Type="http://schemas.openxmlformats.org/officeDocument/2006/relationships/slideMaster" Target="../slideMasters/slideMaster5.xml"/><Relationship Id="rId2" Type="http://schemas.openxmlformats.org/officeDocument/2006/relationships/tags" Target="../tags/tag676.xml"/><Relationship Id="rId1" Type="http://schemas.openxmlformats.org/officeDocument/2006/relationships/tags" Target="../tags/tag675.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tags" Target="../tags/tag678.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683.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slideMaster" Target="../slideMasters/slideMaster5.xml"/><Relationship Id="rId5" Type="http://schemas.openxmlformats.org/officeDocument/2006/relationships/tags" Target="../tags/tag685.xml"/><Relationship Id="rId4" Type="http://schemas.openxmlformats.org/officeDocument/2006/relationships/tags" Target="../tags/tag684.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688.xml"/><Relationship Id="rId2" Type="http://schemas.openxmlformats.org/officeDocument/2006/relationships/tags" Target="../tags/tag687.xml"/><Relationship Id="rId1" Type="http://schemas.openxmlformats.org/officeDocument/2006/relationships/tags" Target="../tags/tag686.xml"/><Relationship Id="rId5" Type="http://schemas.openxmlformats.org/officeDocument/2006/relationships/slideMaster" Target="../slideMasters/slideMaster5.xml"/><Relationship Id="rId4" Type="http://schemas.openxmlformats.org/officeDocument/2006/relationships/tags" Target="../tags/tag689.xml"/></Relationships>
</file>

<file path=ppt/slideLayouts/_rels/slideLayout83.xml.rels><?xml version="1.0" encoding="UTF-8" standalone="yes"?>
<Relationships xmlns="http://schemas.openxmlformats.org/package/2006/relationships"><Relationship Id="rId8" Type="http://schemas.openxmlformats.org/officeDocument/2006/relationships/tags" Target="../tags/tag697.xml"/><Relationship Id="rId13" Type="http://schemas.openxmlformats.org/officeDocument/2006/relationships/tags" Target="../tags/tag702.xml"/><Relationship Id="rId3" Type="http://schemas.openxmlformats.org/officeDocument/2006/relationships/tags" Target="../tags/tag692.xml"/><Relationship Id="rId7" Type="http://schemas.openxmlformats.org/officeDocument/2006/relationships/tags" Target="../tags/tag696.xml"/><Relationship Id="rId12" Type="http://schemas.openxmlformats.org/officeDocument/2006/relationships/tags" Target="../tags/tag701.xml"/><Relationship Id="rId17" Type="http://schemas.openxmlformats.org/officeDocument/2006/relationships/image" Target="../media/image27.jpeg"/><Relationship Id="rId2" Type="http://schemas.openxmlformats.org/officeDocument/2006/relationships/tags" Target="../tags/tag691.xml"/><Relationship Id="rId16" Type="http://schemas.openxmlformats.org/officeDocument/2006/relationships/slideMaster" Target="../slideMasters/slideMaster5.xml"/><Relationship Id="rId1" Type="http://schemas.openxmlformats.org/officeDocument/2006/relationships/tags" Target="../tags/tag690.xml"/><Relationship Id="rId6" Type="http://schemas.openxmlformats.org/officeDocument/2006/relationships/tags" Target="../tags/tag695.xml"/><Relationship Id="rId11" Type="http://schemas.openxmlformats.org/officeDocument/2006/relationships/tags" Target="../tags/tag700.xml"/><Relationship Id="rId5" Type="http://schemas.openxmlformats.org/officeDocument/2006/relationships/tags" Target="../tags/tag694.xml"/><Relationship Id="rId15" Type="http://schemas.openxmlformats.org/officeDocument/2006/relationships/tags" Target="../tags/tag704.xml"/><Relationship Id="rId10" Type="http://schemas.openxmlformats.org/officeDocument/2006/relationships/tags" Target="../tags/tag699.xml"/><Relationship Id="rId4" Type="http://schemas.openxmlformats.org/officeDocument/2006/relationships/tags" Target="../tags/tag693.xml"/><Relationship Id="rId9" Type="http://schemas.openxmlformats.org/officeDocument/2006/relationships/tags" Target="../tags/tag698.xml"/><Relationship Id="rId14" Type="http://schemas.openxmlformats.org/officeDocument/2006/relationships/tags" Target="../tags/tag703.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707.xml"/><Relationship Id="rId7" Type="http://schemas.openxmlformats.org/officeDocument/2006/relationships/slideMaster" Target="../slideMasters/slideMaster5.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tags" Target="../tags/tag710.xml"/><Relationship Id="rId5" Type="http://schemas.openxmlformats.org/officeDocument/2006/relationships/tags" Target="../tags/tag709.xml"/><Relationship Id="rId4" Type="http://schemas.openxmlformats.org/officeDocument/2006/relationships/tags" Target="../tags/tag708.xml"/><Relationship Id="rId9"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713.xml"/><Relationship Id="rId7" Type="http://schemas.openxmlformats.org/officeDocument/2006/relationships/tags" Target="../tags/tag717.xml"/><Relationship Id="rId2" Type="http://schemas.openxmlformats.org/officeDocument/2006/relationships/tags" Target="../tags/tag712.xml"/><Relationship Id="rId1" Type="http://schemas.openxmlformats.org/officeDocument/2006/relationships/tags" Target="../tags/tag711.xml"/><Relationship Id="rId6" Type="http://schemas.openxmlformats.org/officeDocument/2006/relationships/tags" Target="../tags/tag716.xml"/><Relationship Id="rId5" Type="http://schemas.openxmlformats.org/officeDocument/2006/relationships/tags" Target="../tags/tag715.xml"/><Relationship Id="rId4" Type="http://schemas.openxmlformats.org/officeDocument/2006/relationships/tags" Target="../tags/tag714.xml"/><Relationship Id="rId9" Type="http://schemas.openxmlformats.org/officeDocument/2006/relationships/image" Target="../media/image30.png"/></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725.xml"/><Relationship Id="rId3" Type="http://schemas.openxmlformats.org/officeDocument/2006/relationships/tags" Target="../tags/tag720.xml"/><Relationship Id="rId7" Type="http://schemas.openxmlformats.org/officeDocument/2006/relationships/tags" Target="../tags/tag724.xml"/><Relationship Id="rId2" Type="http://schemas.openxmlformats.org/officeDocument/2006/relationships/tags" Target="../tags/tag719.xml"/><Relationship Id="rId1" Type="http://schemas.openxmlformats.org/officeDocument/2006/relationships/tags" Target="../tags/tag718.xml"/><Relationship Id="rId6" Type="http://schemas.openxmlformats.org/officeDocument/2006/relationships/tags" Target="../tags/tag723.xml"/><Relationship Id="rId5" Type="http://schemas.openxmlformats.org/officeDocument/2006/relationships/tags" Target="../tags/tag722.xml"/><Relationship Id="rId10" Type="http://schemas.openxmlformats.org/officeDocument/2006/relationships/image" Target="../media/image31.png"/><Relationship Id="rId4" Type="http://schemas.openxmlformats.org/officeDocument/2006/relationships/tags" Target="../tags/tag721.xml"/><Relationship Id="rId9"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8" Type="http://schemas.openxmlformats.org/officeDocument/2006/relationships/tags" Target="../tags/tag733.xml"/><Relationship Id="rId3" Type="http://schemas.openxmlformats.org/officeDocument/2006/relationships/tags" Target="../tags/tag728.xml"/><Relationship Id="rId7" Type="http://schemas.openxmlformats.org/officeDocument/2006/relationships/tags" Target="../tags/tag732.xml"/><Relationship Id="rId12" Type="http://schemas.openxmlformats.org/officeDocument/2006/relationships/image" Target="../media/image29.png"/><Relationship Id="rId2" Type="http://schemas.openxmlformats.org/officeDocument/2006/relationships/tags" Target="../tags/tag727.xml"/><Relationship Id="rId1" Type="http://schemas.openxmlformats.org/officeDocument/2006/relationships/tags" Target="../tags/tag726.xml"/><Relationship Id="rId6" Type="http://schemas.openxmlformats.org/officeDocument/2006/relationships/tags" Target="../tags/tag731.xml"/><Relationship Id="rId11" Type="http://schemas.openxmlformats.org/officeDocument/2006/relationships/image" Target="../media/image28.png"/><Relationship Id="rId5" Type="http://schemas.openxmlformats.org/officeDocument/2006/relationships/tags" Target="../tags/tag730.xml"/><Relationship Id="rId10" Type="http://schemas.openxmlformats.org/officeDocument/2006/relationships/slideMaster" Target="../slideMasters/slideMaster5.xml"/><Relationship Id="rId4" Type="http://schemas.openxmlformats.org/officeDocument/2006/relationships/tags" Target="../tags/tag729.xml"/><Relationship Id="rId9" Type="http://schemas.openxmlformats.org/officeDocument/2006/relationships/tags" Target="../tags/tag734.xml"/></Relationships>
</file>

<file path=ppt/slideLayouts/_rels/slideLayout88.xml.rels><?xml version="1.0" encoding="UTF-8" standalone="yes"?>
<Relationships xmlns="http://schemas.openxmlformats.org/package/2006/relationships"><Relationship Id="rId8" Type="http://schemas.openxmlformats.org/officeDocument/2006/relationships/tags" Target="../tags/tag742.xml"/><Relationship Id="rId3" Type="http://schemas.openxmlformats.org/officeDocument/2006/relationships/tags" Target="../tags/tag737.xml"/><Relationship Id="rId7" Type="http://schemas.openxmlformats.org/officeDocument/2006/relationships/tags" Target="../tags/tag741.xml"/><Relationship Id="rId12" Type="http://schemas.openxmlformats.org/officeDocument/2006/relationships/image" Target="../media/image29.png"/><Relationship Id="rId2" Type="http://schemas.openxmlformats.org/officeDocument/2006/relationships/tags" Target="../tags/tag736.xml"/><Relationship Id="rId1" Type="http://schemas.openxmlformats.org/officeDocument/2006/relationships/tags" Target="../tags/tag735.xml"/><Relationship Id="rId6" Type="http://schemas.openxmlformats.org/officeDocument/2006/relationships/tags" Target="../tags/tag740.xml"/><Relationship Id="rId11" Type="http://schemas.openxmlformats.org/officeDocument/2006/relationships/image" Target="../media/image28.png"/><Relationship Id="rId5" Type="http://schemas.openxmlformats.org/officeDocument/2006/relationships/tags" Target="../tags/tag739.xml"/><Relationship Id="rId10" Type="http://schemas.openxmlformats.org/officeDocument/2006/relationships/slideMaster" Target="../slideMasters/slideMaster5.xml"/><Relationship Id="rId4" Type="http://schemas.openxmlformats.org/officeDocument/2006/relationships/tags" Target="../tags/tag738.xml"/><Relationship Id="rId9" Type="http://schemas.openxmlformats.org/officeDocument/2006/relationships/tags" Target="../tags/tag743.xml"/></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751.xml"/><Relationship Id="rId13" Type="http://schemas.openxmlformats.org/officeDocument/2006/relationships/image" Target="../media/image28.png"/><Relationship Id="rId3" Type="http://schemas.openxmlformats.org/officeDocument/2006/relationships/tags" Target="../tags/tag746.xml"/><Relationship Id="rId7" Type="http://schemas.openxmlformats.org/officeDocument/2006/relationships/tags" Target="../tags/tag750.xml"/><Relationship Id="rId12" Type="http://schemas.openxmlformats.org/officeDocument/2006/relationships/slideMaster" Target="../slideMasters/slideMaster5.xml"/><Relationship Id="rId2" Type="http://schemas.openxmlformats.org/officeDocument/2006/relationships/tags" Target="../tags/tag745.xml"/><Relationship Id="rId1" Type="http://schemas.openxmlformats.org/officeDocument/2006/relationships/tags" Target="../tags/tag744.xml"/><Relationship Id="rId6" Type="http://schemas.openxmlformats.org/officeDocument/2006/relationships/tags" Target="../tags/tag749.xml"/><Relationship Id="rId11" Type="http://schemas.openxmlformats.org/officeDocument/2006/relationships/tags" Target="../tags/tag754.xml"/><Relationship Id="rId5" Type="http://schemas.openxmlformats.org/officeDocument/2006/relationships/tags" Target="../tags/tag748.xml"/><Relationship Id="rId10" Type="http://schemas.openxmlformats.org/officeDocument/2006/relationships/tags" Target="../tags/tag753.xml"/><Relationship Id="rId4" Type="http://schemas.openxmlformats.org/officeDocument/2006/relationships/tags" Target="../tags/tag747.xml"/><Relationship Id="rId9" Type="http://schemas.openxmlformats.org/officeDocument/2006/relationships/tags" Target="../tags/tag752.xml"/><Relationship Id="rId14"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8" Type="http://schemas.openxmlformats.org/officeDocument/2006/relationships/tags" Target="../tags/tag762.xml"/><Relationship Id="rId3" Type="http://schemas.openxmlformats.org/officeDocument/2006/relationships/tags" Target="../tags/tag757.xml"/><Relationship Id="rId7" Type="http://schemas.openxmlformats.org/officeDocument/2006/relationships/tags" Target="../tags/tag761.xml"/><Relationship Id="rId2" Type="http://schemas.openxmlformats.org/officeDocument/2006/relationships/tags" Target="../tags/tag756.xml"/><Relationship Id="rId1" Type="http://schemas.openxmlformats.org/officeDocument/2006/relationships/tags" Target="../tags/tag755.xml"/><Relationship Id="rId6" Type="http://schemas.openxmlformats.org/officeDocument/2006/relationships/tags" Target="../tags/tag760.xml"/><Relationship Id="rId11" Type="http://schemas.openxmlformats.org/officeDocument/2006/relationships/image" Target="../media/image33.png"/><Relationship Id="rId5" Type="http://schemas.openxmlformats.org/officeDocument/2006/relationships/tags" Target="../tags/tag759.xml"/><Relationship Id="rId10" Type="http://schemas.openxmlformats.org/officeDocument/2006/relationships/image" Target="../media/image32.png"/><Relationship Id="rId4" Type="http://schemas.openxmlformats.org/officeDocument/2006/relationships/tags" Target="../tags/tag758.xml"/><Relationship Id="rId9"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8" Type="http://schemas.openxmlformats.org/officeDocument/2006/relationships/tags" Target="../tags/tag776.xml"/><Relationship Id="rId13" Type="http://schemas.openxmlformats.org/officeDocument/2006/relationships/tags" Target="../tags/tag781.xml"/><Relationship Id="rId3" Type="http://schemas.openxmlformats.org/officeDocument/2006/relationships/tags" Target="../tags/tag771.xml"/><Relationship Id="rId7" Type="http://schemas.openxmlformats.org/officeDocument/2006/relationships/tags" Target="../tags/tag775.xml"/><Relationship Id="rId12" Type="http://schemas.openxmlformats.org/officeDocument/2006/relationships/tags" Target="../tags/tag780.xml"/><Relationship Id="rId17" Type="http://schemas.openxmlformats.org/officeDocument/2006/relationships/image" Target="../media/image34.jpeg"/><Relationship Id="rId2" Type="http://schemas.openxmlformats.org/officeDocument/2006/relationships/tags" Target="../tags/tag770.xml"/><Relationship Id="rId16" Type="http://schemas.openxmlformats.org/officeDocument/2006/relationships/slideMaster" Target="../slideMasters/slideMaster6.xml"/><Relationship Id="rId1" Type="http://schemas.openxmlformats.org/officeDocument/2006/relationships/tags" Target="../tags/tag769.xml"/><Relationship Id="rId6" Type="http://schemas.openxmlformats.org/officeDocument/2006/relationships/tags" Target="../tags/tag774.xml"/><Relationship Id="rId11" Type="http://schemas.openxmlformats.org/officeDocument/2006/relationships/tags" Target="../tags/tag779.xml"/><Relationship Id="rId5" Type="http://schemas.openxmlformats.org/officeDocument/2006/relationships/tags" Target="../tags/tag773.xml"/><Relationship Id="rId15" Type="http://schemas.openxmlformats.org/officeDocument/2006/relationships/tags" Target="../tags/tag783.xml"/><Relationship Id="rId10" Type="http://schemas.openxmlformats.org/officeDocument/2006/relationships/tags" Target="../tags/tag778.xml"/><Relationship Id="rId4" Type="http://schemas.openxmlformats.org/officeDocument/2006/relationships/tags" Target="../tags/tag772.xml"/><Relationship Id="rId9" Type="http://schemas.openxmlformats.org/officeDocument/2006/relationships/tags" Target="../tags/tag777.xml"/><Relationship Id="rId14" Type="http://schemas.openxmlformats.org/officeDocument/2006/relationships/tags" Target="../tags/tag782.xm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786.xml"/><Relationship Id="rId7" Type="http://schemas.openxmlformats.org/officeDocument/2006/relationships/slideMaster" Target="../slideMasters/slideMaster6.xml"/><Relationship Id="rId2" Type="http://schemas.openxmlformats.org/officeDocument/2006/relationships/tags" Target="../tags/tag785.xml"/><Relationship Id="rId1" Type="http://schemas.openxmlformats.org/officeDocument/2006/relationships/tags" Target="../tags/tag784.xml"/><Relationship Id="rId6" Type="http://schemas.openxmlformats.org/officeDocument/2006/relationships/tags" Target="../tags/tag789.xml"/><Relationship Id="rId5" Type="http://schemas.openxmlformats.org/officeDocument/2006/relationships/tags" Target="../tags/tag788.xml"/><Relationship Id="rId4" Type="http://schemas.openxmlformats.org/officeDocument/2006/relationships/tags" Target="../tags/tag787.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tags" Target="../tags/tag792.xml"/><Relationship Id="rId7" Type="http://schemas.openxmlformats.org/officeDocument/2006/relationships/slideMaster" Target="../slideMasters/slideMaster6.xml"/><Relationship Id="rId2" Type="http://schemas.openxmlformats.org/officeDocument/2006/relationships/tags" Target="../tags/tag791.xml"/><Relationship Id="rId1" Type="http://schemas.openxmlformats.org/officeDocument/2006/relationships/tags" Target="../tags/tag790.xml"/><Relationship Id="rId6" Type="http://schemas.openxmlformats.org/officeDocument/2006/relationships/tags" Target="../tags/tag795.xml"/><Relationship Id="rId5" Type="http://schemas.openxmlformats.org/officeDocument/2006/relationships/tags" Target="../tags/tag794.xml"/><Relationship Id="rId4" Type="http://schemas.openxmlformats.org/officeDocument/2006/relationships/tags" Target="../tags/tag793.xml"/></Relationships>
</file>

<file path=ppt/slideLayouts/_rels/slideLayout94.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798.xml"/><Relationship Id="rId7" Type="http://schemas.openxmlformats.org/officeDocument/2006/relationships/tags" Target="../tags/tag802.xml"/><Relationship Id="rId2" Type="http://schemas.openxmlformats.org/officeDocument/2006/relationships/tags" Target="../tags/tag797.xml"/><Relationship Id="rId1" Type="http://schemas.openxmlformats.org/officeDocument/2006/relationships/tags" Target="../tags/tag796.xml"/><Relationship Id="rId6" Type="http://schemas.openxmlformats.org/officeDocument/2006/relationships/tags" Target="../tags/tag801.xml"/><Relationship Id="rId5" Type="http://schemas.openxmlformats.org/officeDocument/2006/relationships/tags" Target="../tags/tag800.xml"/><Relationship Id="rId4" Type="http://schemas.openxmlformats.org/officeDocument/2006/relationships/tags" Target="../tags/tag799.xml"/><Relationship Id="rId9" Type="http://schemas.openxmlformats.org/officeDocument/2006/relationships/image" Target="../media/image35.png"/></Relationships>
</file>

<file path=ppt/slideLayouts/_rels/slideLayout95.xml.rels><?xml version="1.0" encoding="UTF-8" standalone="yes"?>
<Relationships xmlns="http://schemas.openxmlformats.org/package/2006/relationships"><Relationship Id="rId8" Type="http://schemas.openxmlformats.org/officeDocument/2006/relationships/tags" Target="../tags/tag810.xml"/><Relationship Id="rId3" Type="http://schemas.openxmlformats.org/officeDocument/2006/relationships/tags" Target="../tags/tag805.xml"/><Relationship Id="rId7" Type="http://schemas.openxmlformats.org/officeDocument/2006/relationships/tags" Target="../tags/tag809.xml"/><Relationship Id="rId2" Type="http://schemas.openxmlformats.org/officeDocument/2006/relationships/tags" Target="../tags/tag804.xml"/><Relationship Id="rId1" Type="http://schemas.openxmlformats.org/officeDocument/2006/relationships/tags" Target="../tags/tag803.xml"/><Relationship Id="rId6" Type="http://schemas.openxmlformats.org/officeDocument/2006/relationships/tags" Target="../tags/tag808.xml"/><Relationship Id="rId11" Type="http://schemas.openxmlformats.org/officeDocument/2006/relationships/image" Target="../media/image35.png"/><Relationship Id="rId5" Type="http://schemas.openxmlformats.org/officeDocument/2006/relationships/tags" Target="../tags/tag807.xml"/><Relationship Id="rId10" Type="http://schemas.openxmlformats.org/officeDocument/2006/relationships/slideMaster" Target="../slideMasters/slideMaster6.xml"/><Relationship Id="rId4" Type="http://schemas.openxmlformats.org/officeDocument/2006/relationships/tags" Target="../tags/tag806.xml"/><Relationship Id="rId9" Type="http://schemas.openxmlformats.org/officeDocument/2006/relationships/tags" Target="../tags/tag811.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tags" Target="../tags/tag814.xml"/><Relationship Id="rId7" Type="http://schemas.openxmlformats.org/officeDocument/2006/relationships/slideMaster" Target="../slideMasters/slideMaster6.xml"/><Relationship Id="rId2" Type="http://schemas.openxmlformats.org/officeDocument/2006/relationships/tags" Target="../tags/tag813.xml"/><Relationship Id="rId1" Type="http://schemas.openxmlformats.org/officeDocument/2006/relationships/tags" Target="../tags/tag812.xml"/><Relationship Id="rId6" Type="http://schemas.openxmlformats.org/officeDocument/2006/relationships/tags" Target="../tags/tag817.xml"/><Relationship Id="rId5" Type="http://schemas.openxmlformats.org/officeDocument/2006/relationships/tags" Target="../tags/tag816.xml"/><Relationship Id="rId4" Type="http://schemas.openxmlformats.org/officeDocument/2006/relationships/tags" Target="../tags/tag815.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820.xml"/><Relationship Id="rId2" Type="http://schemas.openxmlformats.org/officeDocument/2006/relationships/tags" Target="../tags/tag819.xml"/><Relationship Id="rId1" Type="http://schemas.openxmlformats.org/officeDocument/2006/relationships/tags" Target="../tags/tag818.xml"/><Relationship Id="rId4"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823.xml"/><Relationship Id="rId7" Type="http://schemas.openxmlformats.org/officeDocument/2006/relationships/tags" Target="../tags/tag827.xml"/><Relationship Id="rId2" Type="http://schemas.openxmlformats.org/officeDocument/2006/relationships/tags" Target="../tags/tag822.xml"/><Relationship Id="rId1" Type="http://schemas.openxmlformats.org/officeDocument/2006/relationships/tags" Target="../tags/tag821.xml"/><Relationship Id="rId6" Type="http://schemas.openxmlformats.org/officeDocument/2006/relationships/tags" Target="../tags/tag826.xml"/><Relationship Id="rId5" Type="http://schemas.openxmlformats.org/officeDocument/2006/relationships/tags" Target="../tags/tag825.xml"/><Relationship Id="rId4" Type="http://schemas.openxmlformats.org/officeDocument/2006/relationships/tags" Target="../tags/tag824.xml"/><Relationship Id="rId9" Type="http://schemas.openxmlformats.org/officeDocument/2006/relationships/image" Target="../media/image35.png"/></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830.xml"/><Relationship Id="rId7" Type="http://schemas.openxmlformats.org/officeDocument/2006/relationships/slideMaster" Target="../slideMasters/slideMaster6.xml"/><Relationship Id="rId2" Type="http://schemas.openxmlformats.org/officeDocument/2006/relationships/tags" Target="../tags/tag829.xml"/><Relationship Id="rId1" Type="http://schemas.openxmlformats.org/officeDocument/2006/relationships/tags" Target="../tags/tag828.xml"/><Relationship Id="rId6" Type="http://schemas.openxmlformats.org/officeDocument/2006/relationships/tags" Target="../tags/tag833.xml"/><Relationship Id="rId5" Type="http://schemas.openxmlformats.org/officeDocument/2006/relationships/tags" Target="../tags/tag832.xml"/><Relationship Id="rId4" Type="http://schemas.openxmlformats.org/officeDocument/2006/relationships/tags" Target="../tags/tag83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日期占位符 15"/>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057055" y="1821895"/>
            <a:ext cx="5031842" cy="1384994"/>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45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091778" y="3960214"/>
            <a:ext cx="4962395" cy="1120047"/>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2" name="图片 1"/>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3" name="日期占位符 2"/>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502447" y="162612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a:off x="7841687" y="5407549"/>
            <a:ext cx="1065736" cy="1030858"/>
          </a:xfrm>
          <a:prstGeom prst="rect">
            <a:avLst/>
          </a:prstGeom>
        </p:spPr>
      </p:pic>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lIns="90000" tIns="46800" rIns="90000" bIns="46800"/>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Administrator.USER-20190207SV\Desktop\法学\photo-of-books-on-shelves-3747576.jpgphoto-of-books-on-shelves-3747576"/>
          <p:cNvPicPr>
            <a:picLocks noChangeAspect="1"/>
          </p:cNvPicPr>
          <p:nvPr userDrawn="1">
            <p:custDataLst>
              <p:tags r:id="rId1"/>
            </p:custDataLst>
          </p:nvPr>
        </p:nvPicPr>
        <p:blipFill>
          <a:blip r:embed="rId14"/>
          <a:srcRect/>
          <a:stretch>
            <a:fillRect/>
          </a:stretch>
        </p:blipFill>
        <p:spPr>
          <a:xfrm>
            <a:off x="17051" y="0"/>
            <a:ext cx="9126950" cy="6858000"/>
          </a:xfrm>
          <a:custGeom>
            <a:avLst/>
            <a:gdLst/>
            <a:ahLst/>
            <a:cxnLst>
              <a:cxn ang="3">
                <a:pos x="hc" y="t"/>
              </a:cxn>
              <a:cxn ang="cd2">
                <a:pos x="l" y="vc"/>
              </a:cxn>
              <a:cxn ang="cd4">
                <a:pos x="hc" y="b"/>
              </a:cxn>
              <a:cxn ang="0">
                <a:pos x="r" y="vc"/>
              </a:cxn>
            </a:cxnLst>
            <a:rect l="l" t="t" r="r" b="b"/>
            <a:pathLst>
              <a:path w="19164" h="10800">
                <a:moveTo>
                  <a:pt x="19164" y="3717"/>
                </a:moveTo>
                <a:lnTo>
                  <a:pt x="19164" y="10800"/>
                </a:lnTo>
                <a:lnTo>
                  <a:pt x="9048" y="10800"/>
                </a:lnTo>
                <a:lnTo>
                  <a:pt x="19164" y="3717"/>
                </a:lnTo>
                <a:close/>
                <a:moveTo>
                  <a:pt x="0" y="0"/>
                </a:moveTo>
                <a:lnTo>
                  <a:pt x="18541" y="0"/>
                </a:lnTo>
                <a:lnTo>
                  <a:pt x="9619" y="6247"/>
                </a:lnTo>
                <a:lnTo>
                  <a:pt x="0" y="0"/>
                </a:lnTo>
                <a:close/>
              </a:path>
            </a:pathLst>
          </a:custGeom>
        </p:spPr>
      </p:pic>
      <p:sp>
        <p:nvSpPr>
          <p:cNvPr id="7" name="任意多边形 3"/>
          <p:cNvSpPr/>
          <p:nvPr userDrawn="1">
            <p:custDataLst>
              <p:tags r:id="rId2"/>
            </p:custDataLst>
          </p:nvPr>
        </p:nvSpPr>
        <p:spPr>
          <a:xfrm>
            <a:off x="17051" y="0"/>
            <a:ext cx="9126950" cy="6858000"/>
          </a:xfrm>
          <a:custGeom>
            <a:avLst/>
            <a:gdLst/>
            <a:ahLst/>
            <a:cxnLst>
              <a:cxn ang="3">
                <a:pos x="hc" y="t"/>
              </a:cxn>
              <a:cxn ang="cd2">
                <a:pos x="l" y="vc"/>
              </a:cxn>
              <a:cxn ang="cd4">
                <a:pos x="hc" y="b"/>
              </a:cxn>
              <a:cxn ang="0">
                <a:pos x="r" y="vc"/>
              </a:cxn>
            </a:cxnLst>
            <a:rect l="l" t="t" r="r" b="b"/>
            <a:pathLst>
              <a:path w="19164" h="10800">
                <a:moveTo>
                  <a:pt x="19164" y="3717"/>
                </a:moveTo>
                <a:lnTo>
                  <a:pt x="19164" y="10800"/>
                </a:lnTo>
                <a:lnTo>
                  <a:pt x="9048" y="10800"/>
                </a:lnTo>
                <a:lnTo>
                  <a:pt x="19164" y="3717"/>
                </a:lnTo>
                <a:close/>
                <a:moveTo>
                  <a:pt x="0" y="0"/>
                </a:moveTo>
                <a:lnTo>
                  <a:pt x="18541" y="0"/>
                </a:lnTo>
                <a:lnTo>
                  <a:pt x="9619" y="6247"/>
                </a:lnTo>
                <a:lnTo>
                  <a:pt x="0" y="0"/>
                </a:lnTo>
                <a:close/>
              </a:path>
            </a:pathLst>
          </a:cu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8" name="组合 7"/>
          <p:cNvGrpSpPr/>
          <p:nvPr userDrawn="1">
            <p:custDataLst>
              <p:tags r:id="rId3"/>
            </p:custDataLst>
          </p:nvPr>
        </p:nvGrpSpPr>
        <p:grpSpPr>
          <a:xfrm flipH="1">
            <a:off x="3302794" y="5628878"/>
            <a:ext cx="853440" cy="550069"/>
            <a:chOff x="15531" y="7457"/>
            <a:chExt cx="2411" cy="1664"/>
          </a:xfrm>
        </p:grpSpPr>
        <p:sp>
          <p:nvSpPr>
            <p:cNvPr id="9" name="等腰三角形 8"/>
            <p:cNvSpPr/>
            <p:nvPr>
              <p:custDataLst>
                <p:tags r:id="rId11"/>
              </p:custDataLst>
            </p:nvPr>
          </p:nvSpPr>
          <p:spPr>
            <a:xfrm rot="18120000">
              <a:off x="16896" y="8075"/>
              <a:ext cx="1046" cy="104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a:p>
          </p:txBody>
        </p:sp>
        <p:sp>
          <p:nvSpPr>
            <p:cNvPr id="10" name="等腰三角形 9"/>
            <p:cNvSpPr/>
            <p:nvPr>
              <p:custDataLst>
                <p:tags r:id="rId12"/>
              </p:custDataLst>
            </p:nvPr>
          </p:nvSpPr>
          <p:spPr>
            <a:xfrm rot="1800000">
              <a:off x="15531" y="7457"/>
              <a:ext cx="1589" cy="158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a:p>
          </p:txBody>
        </p:sp>
      </p:grpSp>
      <p:sp>
        <p:nvSpPr>
          <p:cNvPr id="11" name="任意多边形 14"/>
          <p:cNvSpPr/>
          <p:nvPr userDrawn="1">
            <p:custDataLst>
              <p:tags r:id="rId4"/>
            </p:custDataLst>
          </p:nvPr>
        </p:nvSpPr>
        <p:spPr>
          <a:xfrm rot="19500000">
            <a:off x="6437983" y="3323029"/>
            <a:ext cx="2993051" cy="57150"/>
          </a:xfrm>
          <a:custGeom>
            <a:avLst/>
            <a:gdLst/>
            <a:ahLst/>
            <a:cxnLst>
              <a:cxn ang="3">
                <a:pos x="hc" y="t"/>
              </a:cxn>
              <a:cxn ang="cd2">
                <a:pos x="l" y="vc"/>
              </a:cxn>
              <a:cxn ang="cd4">
                <a:pos x="hc" y="b"/>
              </a:cxn>
              <a:cxn ang="0">
                <a:pos x="r" y="vc"/>
              </a:cxn>
            </a:cxnLst>
            <a:rect l="l" t="t" r="r" b="b"/>
            <a:pathLst>
              <a:path w="6285" h="120">
                <a:moveTo>
                  <a:pt x="0" y="0"/>
                </a:moveTo>
                <a:lnTo>
                  <a:pt x="6285" y="0"/>
                </a:lnTo>
                <a:lnTo>
                  <a:pt x="6201" y="120"/>
                </a:lnTo>
                <a:lnTo>
                  <a:pt x="0" y="12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任意多边形 9"/>
          <p:cNvSpPr/>
          <p:nvPr userDrawn="1">
            <p:custDataLst>
              <p:tags r:id="rId5"/>
            </p:custDataLst>
          </p:nvPr>
        </p:nvSpPr>
        <p:spPr>
          <a:xfrm rot="12780000">
            <a:off x="-161609" y="873805"/>
            <a:ext cx="1810526" cy="57150"/>
          </a:xfrm>
          <a:custGeom>
            <a:avLst/>
            <a:gdLst/>
            <a:ahLst/>
            <a:cxnLst>
              <a:cxn ang="3">
                <a:pos x="hc" y="t"/>
              </a:cxn>
              <a:cxn ang="cd2">
                <a:pos x="l" y="vc"/>
              </a:cxn>
              <a:cxn ang="cd4">
                <a:pos x="hc" y="b"/>
              </a:cxn>
              <a:cxn ang="0">
                <a:pos x="r" y="vc"/>
              </a:cxn>
            </a:cxnLst>
            <a:rect l="l" t="t" r="r" b="b"/>
            <a:pathLst>
              <a:path w="3802" h="120">
                <a:moveTo>
                  <a:pt x="0" y="0"/>
                </a:moveTo>
                <a:lnTo>
                  <a:pt x="3724" y="0"/>
                </a:lnTo>
                <a:lnTo>
                  <a:pt x="3802" y="120"/>
                </a:lnTo>
                <a:lnTo>
                  <a:pt x="0" y="12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 name="标题 1"/>
          <p:cNvSpPr>
            <a:spLocks noGrp="1"/>
          </p:cNvSpPr>
          <p:nvPr>
            <p:ph type="title" hasCustomPrompt="1"/>
            <p:custDataLst>
              <p:tags r:id="rId6"/>
            </p:custDataLst>
          </p:nvPr>
        </p:nvSpPr>
        <p:spPr>
          <a:xfrm>
            <a:off x="224313" y="2959087"/>
            <a:ext cx="4195007" cy="993332"/>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4500" b="0"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16" name="文本占位符 15"/>
          <p:cNvSpPr>
            <a:spLocks noGrp="1"/>
          </p:cNvSpPr>
          <p:nvPr>
            <p:ph type="body" sz="quarter" idx="13" hasCustomPrompt="1"/>
            <p:custDataLst>
              <p:tags r:id="rId10"/>
            </p:custDataLst>
          </p:nvPr>
        </p:nvSpPr>
        <p:spPr>
          <a:xfrm>
            <a:off x="224313" y="4373212"/>
            <a:ext cx="4259657" cy="416951"/>
          </a:xfrm>
          <a:prstGeom prst="roundRect">
            <a:avLst/>
          </a:prstGeom>
          <a:solidFill>
            <a:schemeClr val="accent1"/>
          </a:solidFill>
        </p:spPr>
        <p:txBody>
          <a:bodyPr anchor="ctr" anchorCtr="0">
            <a:normAutofit/>
          </a:bodyPr>
          <a:lstStyle>
            <a:lvl1pPr marL="0" indent="0" algn="ctr">
              <a:buNone/>
              <a:defRPr sz="1500" baseline="0">
                <a:solidFill>
                  <a:schemeClr val="bg1"/>
                </a:solidFill>
                <a:latin typeface="Arial" panose="020B0604020202020204" pitchFamily="34" charset="0"/>
              </a:defRPr>
            </a:lvl1pPr>
          </a:lstStyle>
          <a:p>
            <a:pPr lvl="0"/>
            <a:r>
              <a:rPr lang="zh-CN" altLang="en-US" dirty="0"/>
              <a:t>单击此处编辑文本</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1" name="图片 30"/>
          <p:cNvPicPr>
            <a:picLocks noChangeAspect="1"/>
          </p:cNvPicPr>
          <p:nvPr userDrawn="1">
            <p:custDataLst>
              <p:tags r:id="rId1"/>
            </p:custDataLst>
          </p:nvPr>
        </p:nvPicPr>
        <p:blipFill>
          <a:blip r:embed="rId8"/>
          <a:stretch>
            <a:fillRect/>
          </a:stretch>
        </p:blipFill>
        <p:spPr>
          <a:xfrm>
            <a:off x="8330565" y="5937885"/>
            <a:ext cx="709136" cy="685800"/>
          </a:xfrm>
          <a:prstGeom prst="rect">
            <a:avLst/>
          </a:prstGeom>
        </p:spPr>
      </p:pic>
      <p:pic>
        <p:nvPicPr>
          <p:cNvPr id="32" name="图片 31"/>
          <p:cNvPicPr>
            <a:picLocks noChangeAspect="1"/>
          </p:cNvPicPr>
          <p:nvPr userDrawn="1">
            <p:custDataLst>
              <p:tags r:id="rId2"/>
            </p:custDataLst>
          </p:nvPr>
        </p:nvPicPr>
        <p:blipFill>
          <a:blip r:embed="rId9"/>
          <a:stretch>
            <a:fillRect/>
          </a:stretch>
        </p:blipFill>
        <p:spPr>
          <a:xfrm>
            <a:off x="104299" y="5879941"/>
            <a:ext cx="731044" cy="738188"/>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p:cNvPicPr>
            <a:picLocks noChangeAspect="1"/>
          </p:cNvPicPr>
          <p:nvPr userDrawn="1">
            <p:custDataLst>
              <p:tags r:id="rId2"/>
            </p:custDataLst>
          </p:nvPr>
        </p:nvPicPr>
        <p:blipFill>
          <a:blip r:embed="rId9"/>
          <a:stretch>
            <a:fillRect/>
          </a:stretch>
        </p:blipFill>
        <p:spPr>
          <a:xfrm>
            <a:off x="7841687" y="5407549"/>
            <a:ext cx="1065736" cy="1030858"/>
          </a:xfrm>
          <a:prstGeom prst="rect">
            <a:avLst/>
          </a:prstGeom>
        </p:spPr>
      </p:pic>
      <p:sp>
        <p:nvSpPr>
          <p:cNvPr id="2" name="标题 1"/>
          <p:cNvSpPr>
            <a:spLocks noGrp="1"/>
          </p:cNvSpPr>
          <p:nvPr>
            <p:ph type="title" hasCustomPrompt="1"/>
            <p:custDataLst>
              <p:tags r:id="rId3"/>
            </p:custDataLst>
          </p:nvPr>
        </p:nvSpPr>
        <p:spPr>
          <a:xfrm>
            <a:off x="961200" y="1339650"/>
            <a:ext cx="7219800" cy="542700"/>
          </a:xfrm>
        </p:spPr>
        <p:txBody>
          <a:bodyPr lIns="90000" tIns="46800" rIns="90000" bIns="46800"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20" name="图片 19"/>
          <p:cNvPicPr>
            <a:picLocks noChangeAspect="1"/>
          </p:cNvPicPr>
          <p:nvPr userDrawn="1">
            <p:custDataLst>
              <p:tags r:id="rId2"/>
            </p:custDataLst>
          </p:nvPr>
        </p:nvPicPr>
        <p:blipFill>
          <a:blip r:embed="rId10"/>
          <a:stretch>
            <a:fillRect/>
          </a:stretch>
        </p:blipFill>
        <p:spPr>
          <a:xfrm>
            <a:off x="144000" y="5545230"/>
            <a:ext cx="1026000" cy="1036159"/>
          </a:xfrm>
          <a:prstGeom prst="rect">
            <a:avLst/>
          </a:prstGeom>
        </p:spPr>
      </p:pic>
      <p:sp>
        <p:nvSpPr>
          <p:cNvPr id="2" name="标题 1"/>
          <p:cNvSpPr>
            <a:spLocks noGrp="1"/>
          </p:cNvSpPr>
          <p:nvPr>
            <p:ph type="title" hasCustomPrompt="1"/>
            <p:custDataLst>
              <p:tags r:id="rId3"/>
            </p:custDataLst>
          </p:nvPr>
        </p:nvSpPr>
        <p:spPr>
          <a:xfrm>
            <a:off x="437400" y="880650"/>
            <a:ext cx="2970000" cy="661500"/>
          </a:xfrm>
        </p:spPr>
        <p:txBody>
          <a:bodyPr lIns="90000" tIns="46800" rIns="90000" bIns="46800" anchor="ctr">
            <a:normAutofit/>
          </a:bodyPr>
          <a:lstStyle>
            <a:lvl1pPr>
              <a:defRPr sz="255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34" name="图片 33"/>
          <p:cNvPicPr>
            <a:picLocks noChangeAspect="1"/>
          </p:cNvPicPr>
          <p:nvPr userDrawn="1">
            <p:custDataLst>
              <p:tags r:id="rId2"/>
            </p:custDataLst>
          </p:nvPr>
        </p:nvPicPr>
        <p:blipFill>
          <a:blip r:embed="rId11"/>
          <a:stretch>
            <a:fillRect/>
          </a:stretch>
        </p:blipFill>
        <p:spPr>
          <a:xfrm>
            <a:off x="8330565" y="414655"/>
            <a:ext cx="709136" cy="685800"/>
          </a:xfrm>
          <a:prstGeom prst="rect">
            <a:avLst/>
          </a:prstGeom>
        </p:spPr>
      </p:pic>
      <p:pic>
        <p:nvPicPr>
          <p:cNvPr id="35" name="图片 34"/>
          <p:cNvPicPr>
            <a:picLocks noChangeAspect="1"/>
          </p:cNvPicPr>
          <p:nvPr userDrawn="1">
            <p:custDataLst>
              <p:tags r:id="rId3"/>
            </p:custDataLst>
          </p:nvPr>
        </p:nvPicPr>
        <p:blipFill>
          <a:blip r:embed="rId12"/>
          <a:stretch>
            <a:fillRect/>
          </a:stretch>
        </p:blipFill>
        <p:spPr>
          <a:xfrm>
            <a:off x="104299" y="356711"/>
            <a:ext cx="731044" cy="738188"/>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lIns="90000" tIns="46800" rIns="90000" bIns="46800"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lIns="90000" tIns="46800" rIns="90000" bIns="46800">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2"/>
            </p:custDataLst>
          </p:nvPr>
        </p:nvSpPr>
        <p:spPr>
          <a:xfrm>
            <a:off x="453600" y="740250"/>
            <a:ext cx="8232300" cy="423900"/>
          </a:xfrm>
        </p:spPr>
        <p:txBody>
          <a:bodyPr lIns="90000" tIns="46800" rIns="90000" bIns="46800" anchor="ctr">
            <a:normAutofit/>
          </a:bodyPr>
          <a:lstStyle>
            <a:lvl1pPr algn="ctr">
              <a:defRPr sz="225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pic>
        <p:nvPicPr>
          <p:cNvPr id="34" name="图片 33"/>
          <p:cNvPicPr>
            <a:picLocks noChangeAspect="1"/>
          </p:cNvPicPr>
          <p:nvPr userDrawn="1">
            <p:custDataLst>
              <p:tags r:id="rId8"/>
            </p:custDataLst>
          </p:nvPr>
        </p:nvPicPr>
        <p:blipFill>
          <a:blip r:embed="rId11"/>
          <a:stretch>
            <a:fillRect/>
          </a:stretch>
        </p:blipFill>
        <p:spPr>
          <a:xfrm>
            <a:off x="8330565" y="5937885"/>
            <a:ext cx="709136" cy="685800"/>
          </a:xfrm>
          <a:prstGeom prst="rect">
            <a:avLst/>
          </a:prstGeom>
        </p:spPr>
      </p:pic>
      <p:pic>
        <p:nvPicPr>
          <p:cNvPr id="35" name="图片 34"/>
          <p:cNvPicPr>
            <a:picLocks noChangeAspect="1"/>
          </p:cNvPicPr>
          <p:nvPr userDrawn="1">
            <p:custDataLst>
              <p:tags r:id="rId9"/>
            </p:custDataLst>
          </p:nvPr>
        </p:nvPicPr>
        <p:blipFill>
          <a:blip r:embed="rId12"/>
          <a:stretch>
            <a:fillRect/>
          </a:stretch>
        </p:blipFill>
        <p:spPr>
          <a:xfrm>
            <a:off x="104299" y="5879941"/>
            <a:ext cx="731044" cy="738188"/>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36" name="图片 35"/>
          <p:cNvPicPr>
            <a:picLocks noChangeAspect="1"/>
          </p:cNvPicPr>
          <p:nvPr userDrawn="1">
            <p:custDataLst>
              <p:tags r:id="rId2"/>
            </p:custDataLst>
          </p:nvPr>
        </p:nvPicPr>
        <p:blipFill>
          <a:blip r:embed="rId13"/>
          <a:stretch>
            <a:fillRect/>
          </a:stretch>
        </p:blipFill>
        <p:spPr>
          <a:xfrm>
            <a:off x="8330565" y="5937885"/>
            <a:ext cx="709136" cy="685800"/>
          </a:xfrm>
          <a:prstGeom prst="rect">
            <a:avLst/>
          </a:prstGeom>
        </p:spPr>
      </p:pic>
      <p:pic>
        <p:nvPicPr>
          <p:cNvPr id="37" name="图片 36"/>
          <p:cNvPicPr>
            <a:picLocks noChangeAspect="1"/>
          </p:cNvPicPr>
          <p:nvPr userDrawn="1">
            <p:custDataLst>
              <p:tags r:id="rId3"/>
            </p:custDataLst>
          </p:nvPr>
        </p:nvPicPr>
        <p:blipFill>
          <a:blip r:embed="rId14"/>
          <a:stretch>
            <a:fillRect/>
          </a:stretch>
        </p:blipFill>
        <p:spPr>
          <a:xfrm>
            <a:off x="104299" y="5879941"/>
            <a:ext cx="731044" cy="738188"/>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lIns="90000" tIns="46800" rIns="90000" bIns="46800">
            <a:normAutofit/>
          </a:bodyPr>
          <a:lstStyle>
            <a:lvl1pPr>
              <a:defRPr sz="165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20" name="图片 19"/>
          <p:cNvPicPr>
            <a:picLocks noChangeAspect="1"/>
          </p:cNvPicPr>
          <p:nvPr userDrawn="1">
            <p:custDataLst>
              <p:tags r:id="rId2"/>
            </p:custDataLst>
          </p:nvPr>
        </p:nvPicPr>
        <p:blipFill>
          <a:blip r:embed="rId10"/>
          <a:stretch>
            <a:fillRect/>
          </a:stretch>
        </p:blipFill>
        <p:spPr>
          <a:xfrm>
            <a:off x="7703820" y="371634"/>
            <a:ext cx="1257300" cy="1216343"/>
          </a:xfrm>
          <a:prstGeom prst="rect">
            <a:avLst/>
          </a:prstGeom>
        </p:spPr>
      </p:pic>
      <p:pic>
        <p:nvPicPr>
          <p:cNvPr id="22" name="图片 21"/>
          <p:cNvPicPr>
            <a:picLocks noChangeAspect="1"/>
          </p:cNvPicPr>
          <p:nvPr userDrawn="1">
            <p:custDataLst>
              <p:tags r:id="rId3"/>
            </p:custDataLst>
          </p:nvPr>
        </p:nvPicPr>
        <p:blipFill>
          <a:blip r:embed="rId11"/>
          <a:stretch>
            <a:fillRect/>
          </a:stretch>
        </p:blipFill>
        <p:spPr>
          <a:xfrm>
            <a:off x="143827" y="5121434"/>
            <a:ext cx="1385411" cy="1399223"/>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lIns="90000" tIns="46800" rIns="90000" bIns="46800"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lIns="90000" tIns="46800" rIns="90000" bIns="46800">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3" name="图片 22"/>
          <p:cNvPicPr>
            <a:picLocks noChangeAspect="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a:xfrm>
            <a:off x="1" y="0"/>
            <a:ext cx="9143523" cy="5921826"/>
          </a:xfrm>
          <a:custGeom>
            <a:avLst/>
            <a:gdLst>
              <a:gd name="connsiteX0" fmla="*/ 12191364 w 12191364"/>
              <a:gd name="connsiteY0" fmla="*/ 22861 h 5921826"/>
              <a:gd name="connsiteX1" fmla="*/ 12191364 w 12191364"/>
              <a:gd name="connsiteY1" fmla="*/ 4311840 h 5921826"/>
              <a:gd name="connsiteX2" fmla="*/ 8580754 w 12191364"/>
              <a:gd name="connsiteY2" fmla="*/ 2550908 h 5921826"/>
              <a:gd name="connsiteX3" fmla="*/ 0 w 12191364"/>
              <a:gd name="connsiteY3" fmla="*/ 0 h 5921826"/>
              <a:gd name="connsiteX4" fmla="*/ 8456929 w 12191364"/>
              <a:gd name="connsiteY4" fmla="*/ 0 h 5921826"/>
              <a:gd name="connsiteX5" fmla="*/ 0 w 12191364"/>
              <a:gd name="connsiteY5" fmla="*/ 5921826 h 592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364" h="5921826">
                <a:moveTo>
                  <a:pt x="12191364" y="22861"/>
                </a:moveTo>
                <a:lnTo>
                  <a:pt x="12191364" y="4311840"/>
                </a:lnTo>
                <a:lnTo>
                  <a:pt x="8580754" y="2550908"/>
                </a:lnTo>
                <a:close/>
                <a:moveTo>
                  <a:pt x="0" y="0"/>
                </a:moveTo>
                <a:lnTo>
                  <a:pt x="8456929" y="0"/>
                </a:lnTo>
                <a:lnTo>
                  <a:pt x="0" y="5921826"/>
                </a:lnTo>
                <a:close/>
              </a:path>
            </a:pathLst>
          </a:custGeom>
        </p:spPr>
      </p:pic>
      <p:grpSp>
        <p:nvGrpSpPr>
          <p:cNvPr id="10" name="组合 9"/>
          <p:cNvGrpSpPr/>
          <p:nvPr userDrawn="1">
            <p:custDataLst>
              <p:tags r:id="rId2"/>
            </p:custDataLst>
          </p:nvPr>
        </p:nvGrpSpPr>
        <p:grpSpPr>
          <a:xfrm>
            <a:off x="-255270" y="1200785"/>
            <a:ext cx="6523673" cy="3063240"/>
            <a:chOff x="-536" y="1087"/>
            <a:chExt cx="13698" cy="6432"/>
          </a:xfrm>
        </p:grpSpPr>
        <p:sp>
          <p:nvSpPr>
            <p:cNvPr id="11" name="任意多边形 13"/>
            <p:cNvSpPr/>
            <p:nvPr>
              <p:custDataLst>
                <p:tags r:id="rId14"/>
              </p:custDataLst>
            </p:nvPr>
          </p:nvSpPr>
          <p:spPr>
            <a:xfrm rot="19500000">
              <a:off x="-536" y="7399"/>
              <a:ext cx="5554" cy="120"/>
            </a:xfrm>
            <a:custGeom>
              <a:avLst/>
              <a:gdLst/>
              <a:ahLst/>
              <a:cxnLst>
                <a:cxn ang="3">
                  <a:pos x="hc" y="t"/>
                </a:cxn>
                <a:cxn ang="cd2">
                  <a:pos x="l" y="vc"/>
                </a:cxn>
                <a:cxn ang="cd4">
                  <a:pos x="hc" y="b"/>
                </a:cxn>
                <a:cxn ang="0">
                  <a:pos x="r" y="vc"/>
                </a:cxn>
              </a:cxnLst>
              <a:rect l="l" t="t" r="r" b="b"/>
              <a:pathLst>
                <a:path w="5554" h="120">
                  <a:moveTo>
                    <a:pt x="84" y="0"/>
                  </a:moveTo>
                  <a:lnTo>
                    <a:pt x="5554" y="0"/>
                  </a:lnTo>
                  <a:lnTo>
                    <a:pt x="5554" y="120"/>
                  </a:lnTo>
                  <a:lnTo>
                    <a:pt x="0" y="120"/>
                  </a:lnTo>
                  <a:lnTo>
                    <a:pt x="8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任意多边形 14"/>
            <p:cNvSpPr/>
            <p:nvPr>
              <p:custDataLst>
                <p:tags r:id="rId15"/>
              </p:custDataLst>
            </p:nvPr>
          </p:nvSpPr>
          <p:spPr>
            <a:xfrm rot="19500000">
              <a:off x="8990" y="1087"/>
              <a:ext cx="4173" cy="120"/>
            </a:xfrm>
            <a:custGeom>
              <a:avLst/>
              <a:gdLst/>
              <a:ahLst/>
              <a:cxnLst>
                <a:cxn ang="3">
                  <a:pos x="hc" y="t"/>
                </a:cxn>
                <a:cxn ang="cd2">
                  <a:pos x="l" y="vc"/>
                </a:cxn>
                <a:cxn ang="cd4">
                  <a:pos x="hc" y="b"/>
                </a:cxn>
                <a:cxn ang="0">
                  <a:pos x="r" y="vc"/>
                </a:cxn>
              </a:cxnLst>
              <a:rect l="l" t="t" r="r" b="b"/>
              <a:pathLst>
                <a:path w="4173" h="120">
                  <a:moveTo>
                    <a:pt x="0" y="0"/>
                  </a:moveTo>
                  <a:lnTo>
                    <a:pt x="4001" y="0"/>
                  </a:lnTo>
                  <a:lnTo>
                    <a:pt x="4173" y="120"/>
                  </a:lnTo>
                  <a:lnTo>
                    <a:pt x="0" y="1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13" name="组合 12"/>
          <p:cNvGrpSpPr/>
          <p:nvPr userDrawn="1">
            <p:custDataLst>
              <p:tags r:id="rId3"/>
            </p:custDataLst>
          </p:nvPr>
        </p:nvGrpSpPr>
        <p:grpSpPr>
          <a:xfrm>
            <a:off x="6574155" y="1638935"/>
            <a:ext cx="2843213" cy="1436370"/>
            <a:chOff x="13804" y="2204"/>
            <a:chExt cx="5970" cy="3016"/>
          </a:xfrm>
        </p:grpSpPr>
        <p:sp>
          <p:nvSpPr>
            <p:cNvPr id="14" name="任意多边形 18"/>
            <p:cNvSpPr/>
            <p:nvPr>
              <p:custDataLst>
                <p:tags r:id="rId12"/>
              </p:custDataLst>
            </p:nvPr>
          </p:nvSpPr>
          <p:spPr>
            <a:xfrm rot="19500000">
              <a:off x="13804" y="2204"/>
              <a:ext cx="5971" cy="120"/>
            </a:xfrm>
            <a:custGeom>
              <a:avLst/>
              <a:gdLst/>
              <a:ahLst/>
              <a:cxnLst>
                <a:cxn ang="3">
                  <a:pos x="hc" y="t"/>
                </a:cxn>
                <a:cxn ang="cd2">
                  <a:pos x="l" y="vc"/>
                </a:cxn>
                <a:cxn ang="cd4">
                  <a:pos x="hc" y="b"/>
                </a:cxn>
                <a:cxn ang="0">
                  <a:pos x="r" y="vc"/>
                </a:cxn>
              </a:cxnLst>
              <a:rect l="l" t="t" r="r" b="b"/>
              <a:pathLst>
                <a:path w="5971" h="120">
                  <a:moveTo>
                    <a:pt x="0" y="0"/>
                  </a:moveTo>
                  <a:lnTo>
                    <a:pt x="5971" y="0"/>
                  </a:lnTo>
                  <a:lnTo>
                    <a:pt x="5887" y="120"/>
                  </a:lnTo>
                  <a:lnTo>
                    <a:pt x="0" y="1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5" name="任意多边形 19"/>
            <p:cNvSpPr/>
            <p:nvPr>
              <p:custDataLst>
                <p:tags r:id="rId13"/>
              </p:custDataLst>
            </p:nvPr>
          </p:nvSpPr>
          <p:spPr>
            <a:xfrm rot="1560000" flipV="1">
              <a:off x="14060" y="5100"/>
              <a:ext cx="5442" cy="120"/>
            </a:xfrm>
            <a:custGeom>
              <a:avLst/>
              <a:gdLst/>
              <a:ahLst/>
              <a:cxnLst>
                <a:cxn ang="3">
                  <a:pos x="hc" y="t"/>
                </a:cxn>
                <a:cxn ang="cd2">
                  <a:pos x="l" y="vc"/>
                </a:cxn>
                <a:cxn ang="cd4">
                  <a:pos x="hc" y="b"/>
                </a:cxn>
                <a:cxn ang="0">
                  <a:pos x="r" y="vc"/>
                </a:cxn>
              </a:cxnLst>
              <a:rect l="l" t="t" r="r" b="b"/>
              <a:pathLst>
                <a:path w="5442" h="120">
                  <a:moveTo>
                    <a:pt x="0" y="0"/>
                  </a:moveTo>
                  <a:lnTo>
                    <a:pt x="5442" y="0"/>
                  </a:lnTo>
                  <a:lnTo>
                    <a:pt x="5383" y="120"/>
                  </a:lnTo>
                  <a:lnTo>
                    <a:pt x="0" y="1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20" name="组合 19"/>
          <p:cNvGrpSpPr/>
          <p:nvPr userDrawn="1">
            <p:custDataLst>
              <p:tags r:id="rId4"/>
            </p:custDataLst>
          </p:nvPr>
        </p:nvGrpSpPr>
        <p:grpSpPr>
          <a:xfrm flipH="1">
            <a:off x="7476173" y="4900216"/>
            <a:ext cx="1163955" cy="750094"/>
            <a:chOff x="15531" y="7457"/>
            <a:chExt cx="2411" cy="1664"/>
          </a:xfrm>
        </p:grpSpPr>
        <p:sp>
          <p:nvSpPr>
            <p:cNvPr id="21" name="等腰三角形 20"/>
            <p:cNvSpPr/>
            <p:nvPr>
              <p:custDataLst>
                <p:tags r:id="rId10"/>
              </p:custDataLst>
            </p:nvPr>
          </p:nvSpPr>
          <p:spPr>
            <a:xfrm rot="18120000">
              <a:off x="16896" y="8075"/>
              <a:ext cx="1046" cy="104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1"/>
              </p:custDataLst>
            </p:nvPr>
          </p:nvSpPr>
          <p:spPr>
            <a:xfrm rot="1800000">
              <a:off x="15531" y="7457"/>
              <a:ext cx="1589" cy="158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ctrTitle" hasCustomPrompt="1"/>
            <p:custDataLst>
              <p:tags r:id="rId5"/>
            </p:custDataLst>
          </p:nvPr>
        </p:nvSpPr>
        <p:spPr>
          <a:xfrm>
            <a:off x="2464594" y="3861232"/>
            <a:ext cx="4212431" cy="925516"/>
          </a:xfrm>
        </p:spPr>
        <p:txBody>
          <a:bodyPr lIns="90000" tIns="46800" rIns="90000" bIns="46800" anchor="ctr" anchorCtr="0">
            <a:normAutofit/>
          </a:bodyPr>
          <a:lstStyle>
            <a:lvl1pPr algn="ctr">
              <a:defRPr sz="3300" b="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6"/>
            </p:custDataLst>
          </p:nvPr>
        </p:nvSpPr>
        <p:spPr>
          <a:xfrm>
            <a:off x="2465546" y="5091713"/>
            <a:ext cx="4212431" cy="454235"/>
          </a:xfrm>
          <a:prstGeom prst="roundRect">
            <a:avLst/>
          </a:prstGeom>
          <a:solidFill>
            <a:schemeClr val="accent1"/>
          </a:solidFill>
        </p:spPr>
        <p:txBody>
          <a:bodyPr lIns="90000" tIns="46800" rIns="90000" bIns="46800" anchor="ctr" anchorCtr="0">
            <a:normAutofit/>
          </a:bodyPr>
          <a:lstStyle>
            <a:lvl1pPr marL="0" indent="0" algn="ctr" eaLnBrk="1" fontAlgn="auto" latinLnBrk="0" hangingPunct="1">
              <a:lnSpc>
                <a:spcPct val="100000"/>
              </a:lnSpc>
              <a:buNone/>
              <a:defRPr sz="1500" u="none" strike="noStrike" kern="1200" cap="none" spc="200" normalizeH="0" baseline="0">
                <a:solidFill>
                  <a:schemeClr val="bg1"/>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8"/>
            </p:custDataLst>
          </p:nvPr>
        </p:nvSpPr>
        <p:spPr>
          <a:xfrm>
            <a:off x="2592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日期占位符 2"/>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239679" y="1791156"/>
            <a:ext cx="6667072" cy="846176"/>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239202" y="3215401"/>
            <a:ext cx="6667548" cy="1707833"/>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555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11" y="498479"/>
            <a:ext cx="8139178" cy="331473"/>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502411" y="1626121"/>
            <a:ext cx="8139178"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5"/>
            </p:custDataLst>
          </p:nvPr>
        </p:nvSpPr>
        <p:spPr>
          <a:xfrm>
            <a:off x="2592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C:\Users\Administrator.USER-20190207SV\Desktop\法学\adult-blur-books-close-up-261909.jpgadult-blur-books-close-up-261909"/>
          <p:cNvPicPr>
            <a:picLocks noChangeAspect="1"/>
          </p:cNvPicPr>
          <p:nvPr userDrawn="1">
            <p:custDataLst>
              <p:tags r:id="rId1"/>
            </p:custDataLst>
          </p:nvPr>
        </p:nvPicPr>
        <p:blipFill>
          <a:blip r:embed="rId8"/>
          <a:srcRect/>
          <a:stretch>
            <a:fillRect/>
          </a:stretch>
        </p:blipFill>
        <p:spPr>
          <a:xfrm>
            <a:off x="0" y="0"/>
            <a:ext cx="9154001" cy="6857365"/>
          </a:xfrm>
          <a:prstGeom prst="rect">
            <a:avLst/>
          </a:prstGeom>
        </p:spPr>
      </p:pic>
      <p:sp>
        <p:nvSpPr>
          <p:cNvPr id="8" name="矩形 7"/>
          <p:cNvSpPr/>
          <p:nvPr userDrawn="1">
            <p:custDataLst>
              <p:tags r:id="rId2"/>
            </p:custDataLst>
          </p:nvPr>
        </p:nvSpPr>
        <p:spPr>
          <a:xfrm>
            <a:off x="18097" y="3639344"/>
            <a:ext cx="9125903" cy="189833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1979464" y="4764802"/>
            <a:ext cx="5185072" cy="783431"/>
          </a:xfrm>
        </p:spPr>
        <p:txBody>
          <a:bodyPr lIns="90000" tIns="0" rIns="90000" bIns="46800" anchor="t" anchorCtr="0">
            <a:normAutofit/>
          </a:bodyPr>
          <a:lstStyle>
            <a:lvl1pPr>
              <a:defRPr sz="1575" b="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5"/>
            </p:custDataLst>
          </p:nvPr>
        </p:nvSpPr>
        <p:spPr>
          <a:xfrm>
            <a:off x="2592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502447"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4679158" y="1626121"/>
            <a:ext cx="3962432" cy="4041680"/>
          </a:xfrm>
        </p:spPr>
        <p:txBody>
          <a:bodyPr lIns="90000" tIns="46800" rIns="90000" bIns="46800">
            <a:normAutofit/>
          </a:bodyPr>
          <a:lstStyle>
            <a:lvl1pPr>
              <a:defRPr sz="1050" baseline="0">
                <a:latin typeface="Arial" panose="020B0604020202020204" pitchFamily="34" charset="0"/>
                <a:ea typeface="微软雅黑" panose="020B0503020204020204" charset="-122"/>
              </a:defRPr>
            </a:lvl1pPr>
            <a:lvl2pPr>
              <a:defRPr sz="1050" baseline="0">
                <a:latin typeface="Arial" panose="020B0604020202020204" pitchFamily="34" charset="0"/>
                <a:ea typeface="微软雅黑" panose="020B0503020204020204" charset="-122"/>
              </a:defRPr>
            </a:lvl2pPr>
            <a:lvl3pPr>
              <a:defRPr sz="1050" baseline="0">
                <a:latin typeface="Arial" panose="020B0604020202020204" pitchFamily="34" charset="0"/>
                <a:ea typeface="微软雅黑" panose="020B0503020204020204" charset="-122"/>
              </a:defRPr>
            </a:lvl3pPr>
            <a:lvl4pPr>
              <a:defRPr sz="1050" baseline="0">
                <a:latin typeface="Arial" panose="020B0604020202020204" pitchFamily="34" charset="0"/>
                <a:ea typeface="微软雅黑" panose="020B0503020204020204" charset="-122"/>
              </a:defRPr>
            </a:lvl4pPr>
            <a:lvl5pPr>
              <a:defRPr sz="1050"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6"/>
            </p:custDataLst>
          </p:nvPr>
        </p:nvSpPr>
        <p:spPr>
          <a:xfrm>
            <a:off x="2592000" y="6349833"/>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11"/>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502444" y="2023369"/>
            <a:ext cx="3962400"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4676812" y="2023369"/>
            <a:ext cx="3962432"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8"/>
            </p:custDataLst>
          </p:nvPr>
        </p:nvSpPr>
        <p:spPr>
          <a:xfrm>
            <a:off x="2592000" y="6349833"/>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Users\Administrator.USER-20190207SV\Desktop\法学\auditorium-benches-chairs-class-207691.jpgauditorium-benches-chairs-class-207691"/>
          <p:cNvPicPr>
            <a:picLocks noChangeAspect="1"/>
          </p:cNvPicPr>
          <p:nvPr userDrawn="1">
            <p:custDataLst>
              <p:tags r:id="rId1"/>
            </p:custDataLst>
          </p:nvPr>
        </p:nvPicPr>
        <p:blipFill>
          <a:blip r:embed="rId8"/>
          <a:srcRect/>
          <a:stretch>
            <a:fillRect/>
          </a:stretch>
        </p:blipFill>
        <p:spPr>
          <a:xfrm>
            <a:off x="0" y="0"/>
            <a:ext cx="9144000" cy="6858000"/>
          </a:xfrm>
          <a:prstGeom prst="rect">
            <a:avLst/>
          </a:prstGeom>
        </p:spPr>
      </p:pic>
      <p:sp>
        <p:nvSpPr>
          <p:cNvPr id="7" name="矩形 6"/>
          <p:cNvSpPr/>
          <p:nvPr userDrawn="1">
            <p:custDataLst>
              <p:tags r:id="rId2"/>
            </p:custDataLst>
          </p:nvPr>
        </p:nvSpPr>
        <p:spPr>
          <a:xfrm>
            <a:off x="2308384" y="1575356"/>
            <a:ext cx="6835616" cy="3706654"/>
          </a:xfrm>
          <a:prstGeom prst="rect">
            <a:avLst/>
          </a:prstGeom>
          <a:solidFill>
            <a:schemeClr val="bg1">
              <a:alpha val="86000"/>
            </a:schemeClr>
          </a:solidFill>
          <a:ln>
            <a:noFill/>
          </a:ln>
          <a:effectLst>
            <a:outerShdw blurRad="152400" dist="76200" dir="18840000" sx="103000" sy="103000" algn="r" rotWithShape="0">
              <a:schemeClr val="bg2">
                <a:lumMod val="2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3"/>
            </p:custDataLst>
          </p:nvPr>
        </p:nvSpPr>
        <p:spPr>
          <a:xfrm>
            <a:off x="502411" y="498476"/>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2"/>
            </p:custDataLst>
          </p:nvPr>
        </p:nvSpPr>
        <p:spPr>
          <a:xfrm>
            <a:off x="2592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47"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502447" y="1626121"/>
            <a:ext cx="3962432" cy="404168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a:xfrm>
            <a:off x="322307" y="6349833"/>
            <a:ext cx="2700000" cy="316800"/>
          </a:xfrm>
        </p:spPr>
        <p:txBody>
          <a:body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120450" y="6349833"/>
            <a:ext cx="2700000" cy="316800"/>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stretch>
            <a:fillRect/>
          </a:stretch>
        </p:blipFill>
        <p:spPr>
          <a:xfrm>
            <a:off x="7841687" y="5407549"/>
            <a:ext cx="1065736" cy="1030858"/>
          </a:xfrm>
          <a:prstGeom prst="rect">
            <a:avLst/>
          </a:prstGeom>
        </p:spPr>
      </p:pic>
      <p:sp>
        <p:nvSpPr>
          <p:cNvPr id="2" name="竖排标题 1"/>
          <p:cNvSpPr>
            <a:spLocks noGrp="1"/>
          </p:cNvSpPr>
          <p:nvPr>
            <p:ph type="title" orient="vert"/>
            <p:custDataLst>
              <p:tags r:id="rId2"/>
            </p:custDataLst>
          </p:nvPr>
        </p:nvSpPr>
        <p:spPr>
          <a:xfrm>
            <a:off x="7928351" y="1626121"/>
            <a:ext cx="713238" cy="404168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lIns="90000" tIns="46800" rIns="90000" bIns="46800">
            <a:normAutofit/>
          </a:bodyPr>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5"/>
            </p:custDataLst>
          </p:nvPr>
        </p:nvSpPr>
        <p:spPr>
          <a:xfrm>
            <a:off x="2592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userDrawn="1">
            <p:custDataLst>
              <p:tags r:id="rId1"/>
            </p:custDataLst>
          </p:nvPr>
        </p:nvPicPr>
        <p:blipFill>
          <a:blip r:embed="rId7"/>
          <a:stretch>
            <a:fillRect/>
          </a:stretch>
        </p:blipFill>
        <p:spPr>
          <a:xfrm>
            <a:off x="7841687" y="5407549"/>
            <a:ext cx="1065736" cy="1030858"/>
          </a:xfrm>
          <a:prstGeom prst="rect">
            <a:avLst/>
          </a:prstGeom>
        </p:spPr>
      </p:pic>
      <p:sp>
        <p:nvSpPr>
          <p:cNvPr id="3" name="日期占位符 2"/>
          <p:cNvSpPr>
            <a:spLocks noGrp="1"/>
          </p:cNvSpPr>
          <p:nvPr>
            <p:ph type="dt" sz="half" idx="10"/>
            <p:custDataLst>
              <p:tags r:id="rId2"/>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3"/>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120450" y="6349833"/>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lIns="90000" tIns="46800" rIns="90000" bIns="46800"/>
          <a:lstStyle>
            <a:lvl1pPr>
              <a:defRPr baseline="0">
                <a:latin typeface="Arial" panose="020B0604020202020204" pitchFamily="34" charset="0"/>
              </a:defRPr>
            </a:lvl1pPr>
            <a:lvl2pPr>
              <a:defRPr baseline="0">
                <a:latin typeface="Arial" panose="020B0604020202020204" pitchFamily="34" charset="0"/>
              </a:defRPr>
            </a:lvl2pPr>
            <a:lvl3pPr>
              <a:defRPr baseline="0">
                <a:latin typeface="Arial" panose="020B0604020202020204" pitchFamily="34" charset="0"/>
              </a:defRPr>
            </a:lvl3pPr>
            <a:lvl4pPr>
              <a:defRPr baseline="0">
                <a:latin typeface="Arial" panose="020B0604020202020204" pitchFamily="34" charset="0"/>
              </a:defRPr>
            </a:lvl4pPr>
            <a:lvl5pPr>
              <a:defRPr baseline="0">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Administrator.USER-20190207SV\Desktop\法学\photo-of-books-on-shelves-3747576.jpgphoto-of-books-on-shelves-3747576"/>
          <p:cNvPicPr>
            <a:picLocks noChangeAspect="1"/>
          </p:cNvPicPr>
          <p:nvPr userDrawn="1">
            <p:custDataLst>
              <p:tags r:id="rId1"/>
            </p:custDataLst>
          </p:nvPr>
        </p:nvPicPr>
        <p:blipFill>
          <a:blip r:embed="rId14"/>
          <a:srcRect/>
          <a:stretch>
            <a:fillRect/>
          </a:stretch>
        </p:blipFill>
        <p:spPr>
          <a:xfrm>
            <a:off x="17051" y="0"/>
            <a:ext cx="9126950" cy="6858000"/>
          </a:xfrm>
          <a:custGeom>
            <a:avLst/>
            <a:gdLst/>
            <a:ahLst/>
            <a:cxnLst>
              <a:cxn ang="3">
                <a:pos x="hc" y="t"/>
              </a:cxn>
              <a:cxn ang="cd2">
                <a:pos x="l" y="vc"/>
              </a:cxn>
              <a:cxn ang="cd4">
                <a:pos x="hc" y="b"/>
              </a:cxn>
              <a:cxn ang="0">
                <a:pos x="r" y="vc"/>
              </a:cxn>
            </a:cxnLst>
            <a:rect l="l" t="t" r="r" b="b"/>
            <a:pathLst>
              <a:path w="19164" h="10800">
                <a:moveTo>
                  <a:pt x="19164" y="3717"/>
                </a:moveTo>
                <a:lnTo>
                  <a:pt x="19164" y="10800"/>
                </a:lnTo>
                <a:lnTo>
                  <a:pt x="9048" y="10800"/>
                </a:lnTo>
                <a:lnTo>
                  <a:pt x="19164" y="3717"/>
                </a:lnTo>
                <a:close/>
                <a:moveTo>
                  <a:pt x="0" y="0"/>
                </a:moveTo>
                <a:lnTo>
                  <a:pt x="18541" y="0"/>
                </a:lnTo>
                <a:lnTo>
                  <a:pt x="9619" y="6247"/>
                </a:lnTo>
                <a:lnTo>
                  <a:pt x="0" y="0"/>
                </a:lnTo>
                <a:close/>
              </a:path>
            </a:pathLst>
          </a:custGeom>
        </p:spPr>
      </p:pic>
      <p:sp>
        <p:nvSpPr>
          <p:cNvPr id="7" name="任意多边形 3"/>
          <p:cNvSpPr/>
          <p:nvPr userDrawn="1">
            <p:custDataLst>
              <p:tags r:id="rId2"/>
            </p:custDataLst>
          </p:nvPr>
        </p:nvSpPr>
        <p:spPr>
          <a:xfrm>
            <a:off x="17051" y="0"/>
            <a:ext cx="9126950" cy="6858000"/>
          </a:xfrm>
          <a:custGeom>
            <a:avLst/>
            <a:gdLst/>
            <a:ahLst/>
            <a:cxnLst>
              <a:cxn ang="3">
                <a:pos x="hc" y="t"/>
              </a:cxn>
              <a:cxn ang="cd2">
                <a:pos x="l" y="vc"/>
              </a:cxn>
              <a:cxn ang="cd4">
                <a:pos x="hc" y="b"/>
              </a:cxn>
              <a:cxn ang="0">
                <a:pos x="r" y="vc"/>
              </a:cxn>
            </a:cxnLst>
            <a:rect l="l" t="t" r="r" b="b"/>
            <a:pathLst>
              <a:path w="19164" h="10800">
                <a:moveTo>
                  <a:pt x="19164" y="3717"/>
                </a:moveTo>
                <a:lnTo>
                  <a:pt x="19164" y="10800"/>
                </a:lnTo>
                <a:lnTo>
                  <a:pt x="9048" y="10800"/>
                </a:lnTo>
                <a:lnTo>
                  <a:pt x="19164" y="3717"/>
                </a:lnTo>
                <a:close/>
                <a:moveTo>
                  <a:pt x="0" y="0"/>
                </a:moveTo>
                <a:lnTo>
                  <a:pt x="18541" y="0"/>
                </a:lnTo>
                <a:lnTo>
                  <a:pt x="9619" y="6247"/>
                </a:lnTo>
                <a:lnTo>
                  <a:pt x="0" y="0"/>
                </a:lnTo>
                <a:close/>
              </a:path>
            </a:pathLst>
          </a:cu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8" name="组合 7"/>
          <p:cNvGrpSpPr/>
          <p:nvPr userDrawn="1">
            <p:custDataLst>
              <p:tags r:id="rId3"/>
            </p:custDataLst>
          </p:nvPr>
        </p:nvGrpSpPr>
        <p:grpSpPr>
          <a:xfrm flipH="1">
            <a:off x="3302794" y="5628878"/>
            <a:ext cx="853440" cy="550069"/>
            <a:chOff x="15531" y="7457"/>
            <a:chExt cx="2411" cy="1664"/>
          </a:xfrm>
        </p:grpSpPr>
        <p:sp>
          <p:nvSpPr>
            <p:cNvPr id="9" name="等腰三角形 8"/>
            <p:cNvSpPr/>
            <p:nvPr>
              <p:custDataLst>
                <p:tags r:id="rId11"/>
              </p:custDataLst>
            </p:nvPr>
          </p:nvSpPr>
          <p:spPr>
            <a:xfrm rot="18120000">
              <a:off x="16896" y="8075"/>
              <a:ext cx="1046" cy="104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a:p>
          </p:txBody>
        </p:sp>
        <p:sp>
          <p:nvSpPr>
            <p:cNvPr id="10" name="等腰三角形 9"/>
            <p:cNvSpPr/>
            <p:nvPr>
              <p:custDataLst>
                <p:tags r:id="rId12"/>
              </p:custDataLst>
            </p:nvPr>
          </p:nvSpPr>
          <p:spPr>
            <a:xfrm rot="1800000">
              <a:off x="15531" y="7457"/>
              <a:ext cx="1589" cy="158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350"/>
            </a:p>
          </p:txBody>
        </p:sp>
      </p:grpSp>
      <p:sp>
        <p:nvSpPr>
          <p:cNvPr id="11" name="任意多边形 14"/>
          <p:cNvSpPr/>
          <p:nvPr userDrawn="1">
            <p:custDataLst>
              <p:tags r:id="rId4"/>
            </p:custDataLst>
          </p:nvPr>
        </p:nvSpPr>
        <p:spPr>
          <a:xfrm rot="19500000">
            <a:off x="6437983" y="3323029"/>
            <a:ext cx="2993051" cy="57150"/>
          </a:xfrm>
          <a:custGeom>
            <a:avLst/>
            <a:gdLst/>
            <a:ahLst/>
            <a:cxnLst>
              <a:cxn ang="3">
                <a:pos x="hc" y="t"/>
              </a:cxn>
              <a:cxn ang="cd2">
                <a:pos x="l" y="vc"/>
              </a:cxn>
              <a:cxn ang="cd4">
                <a:pos x="hc" y="b"/>
              </a:cxn>
              <a:cxn ang="0">
                <a:pos x="r" y="vc"/>
              </a:cxn>
            </a:cxnLst>
            <a:rect l="l" t="t" r="r" b="b"/>
            <a:pathLst>
              <a:path w="6285" h="120">
                <a:moveTo>
                  <a:pt x="0" y="0"/>
                </a:moveTo>
                <a:lnTo>
                  <a:pt x="6285" y="0"/>
                </a:lnTo>
                <a:lnTo>
                  <a:pt x="6201" y="120"/>
                </a:lnTo>
                <a:lnTo>
                  <a:pt x="0" y="12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任意多边形 9"/>
          <p:cNvSpPr/>
          <p:nvPr userDrawn="1">
            <p:custDataLst>
              <p:tags r:id="rId5"/>
            </p:custDataLst>
          </p:nvPr>
        </p:nvSpPr>
        <p:spPr>
          <a:xfrm rot="12780000">
            <a:off x="-161609" y="873805"/>
            <a:ext cx="1810526" cy="57150"/>
          </a:xfrm>
          <a:custGeom>
            <a:avLst/>
            <a:gdLst/>
            <a:ahLst/>
            <a:cxnLst>
              <a:cxn ang="3">
                <a:pos x="hc" y="t"/>
              </a:cxn>
              <a:cxn ang="cd2">
                <a:pos x="l" y="vc"/>
              </a:cxn>
              <a:cxn ang="cd4">
                <a:pos x="hc" y="b"/>
              </a:cxn>
              <a:cxn ang="0">
                <a:pos x="r" y="vc"/>
              </a:cxn>
            </a:cxnLst>
            <a:rect l="l" t="t" r="r" b="b"/>
            <a:pathLst>
              <a:path w="3802" h="120">
                <a:moveTo>
                  <a:pt x="0" y="0"/>
                </a:moveTo>
                <a:lnTo>
                  <a:pt x="3724" y="0"/>
                </a:lnTo>
                <a:lnTo>
                  <a:pt x="3802" y="120"/>
                </a:lnTo>
                <a:lnTo>
                  <a:pt x="0" y="12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 name="标题 1"/>
          <p:cNvSpPr>
            <a:spLocks noGrp="1"/>
          </p:cNvSpPr>
          <p:nvPr>
            <p:ph type="title" hasCustomPrompt="1"/>
            <p:custDataLst>
              <p:tags r:id="rId6"/>
            </p:custDataLst>
          </p:nvPr>
        </p:nvSpPr>
        <p:spPr>
          <a:xfrm>
            <a:off x="224313" y="2959087"/>
            <a:ext cx="4195007" cy="993332"/>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4500" b="0"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8"/>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t>‹#›</a:t>
            </a:fld>
            <a:endParaRPr lang="zh-CN" altLang="en-US"/>
          </a:p>
        </p:txBody>
      </p:sp>
      <p:sp>
        <p:nvSpPr>
          <p:cNvPr id="16" name="文本占位符 15"/>
          <p:cNvSpPr>
            <a:spLocks noGrp="1"/>
          </p:cNvSpPr>
          <p:nvPr>
            <p:ph type="body" sz="quarter" idx="13" hasCustomPrompt="1"/>
            <p:custDataLst>
              <p:tags r:id="rId10"/>
            </p:custDataLst>
          </p:nvPr>
        </p:nvSpPr>
        <p:spPr>
          <a:xfrm>
            <a:off x="224313" y="4373212"/>
            <a:ext cx="4259657" cy="416951"/>
          </a:xfrm>
          <a:prstGeom prst="roundRect">
            <a:avLst/>
          </a:prstGeom>
          <a:solidFill>
            <a:schemeClr val="accent1"/>
          </a:solidFill>
        </p:spPr>
        <p:txBody>
          <a:bodyPr anchor="ctr" anchorCtr="0">
            <a:normAutofit/>
          </a:bodyPr>
          <a:lstStyle>
            <a:lvl1pPr marL="0" indent="0" algn="ctr">
              <a:buNone/>
              <a:defRPr sz="1500" baseline="0">
                <a:solidFill>
                  <a:schemeClr val="bg1"/>
                </a:solidFill>
                <a:latin typeface="Arial" panose="020B0604020202020204" pitchFamily="34" charset="0"/>
              </a:defRPr>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31" name="图片 30"/>
          <p:cNvPicPr>
            <a:picLocks noChangeAspect="1"/>
          </p:cNvPicPr>
          <p:nvPr userDrawn="1">
            <p:custDataLst>
              <p:tags r:id="rId1"/>
            </p:custDataLst>
          </p:nvPr>
        </p:nvPicPr>
        <p:blipFill>
          <a:blip r:embed="rId8"/>
          <a:stretch>
            <a:fillRect/>
          </a:stretch>
        </p:blipFill>
        <p:spPr>
          <a:xfrm>
            <a:off x="8330565" y="5937885"/>
            <a:ext cx="709136" cy="685800"/>
          </a:xfrm>
          <a:prstGeom prst="rect">
            <a:avLst/>
          </a:prstGeom>
        </p:spPr>
      </p:pic>
      <p:pic>
        <p:nvPicPr>
          <p:cNvPr id="32" name="图片 31"/>
          <p:cNvPicPr>
            <a:picLocks noChangeAspect="1"/>
          </p:cNvPicPr>
          <p:nvPr userDrawn="1">
            <p:custDataLst>
              <p:tags r:id="rId2"/>
            </p:custDataLst>
          </p:nvPr>
        </p:nvPicPr>
        <p:blipFill>
          <a:blip r:embed="rId9"/>
          <a:stretch>
            <a:fillRect/>
          </a:stretch>
        </p:blipFill>
        <p:spPr>
          <a:xfrm>
            <a:off x="104299" y="5879941"/>
            <a:ext cx="731044" cy="738188"/>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p:cNvPicPr>
            <a:picLocks noChangeAspect="1"/>
          </p:cNvPicPr>
          <p:nvPr userDrawn="1">
            <p:custDataLst>
              <p:tags r:id="rId2"/>
            </p:custDataLst>
          </p:nvPr>
        </p:nvPicPr>
        <p:blipFill>
          <a:blip r:embed="rId9"/>
          <a:stretch>
            <a:fillRect/>
          </a:stretch>
        </p:blipFill>
        <p:spPr>
          <a:xfrm>
            <a:off x="7841687" y="5407549"/>
            <a:ext cx="1065736" cy="1030858"/>
          </a:xfrm>
          <a:prstGeom prst="rect">
            <a:avLst/>
          </a:prstGeom>
        </p:spPr>
      </p:pic>
      <p:sp>
        <p:nvSpPr>
          <p:cNvPr id="2" name="标题 1"/>
          <p:cNvSpPr>
            <a:spLocks noGrp="1"/>
          </p:cNvSpPr>
          <p:nvPr>
            <p:ph type="title" hasCustomPrompt="1"/>
            <p:custDataLst>
              <p:tags r:id="rId3"/>
            </p:custDataLst>
          </p:nvPr>
        </p:nvSpPr>
        <p:spPr>
          <a:xfrm>
            <a:off x="961200" y="1339650"/>
            <a:ext cx="7219800" cy="542700"/>
          </a:xfrm>
        </p:spPr>
        <p:txBody>
          <a:bodyPr lIns="90000" tIns="46800" rIns="90000" bIns="46800"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20" name="图片 19"/>
          <p:cNvPicPr>
            <a:picLocks noChangeAspect="1"/>
          </p:cNvPicPr>
          <p:nvPr userDrawn="1">
            <p:custDataLst>
              <p:tags r:id="rId2"/>
            </p:custDataLst>
          </p:nvPr>
        </p:nvPicPr>
        <p:blipFill>
          <a:blip r:embed="rId10"/>
          <a:stretch>
            <a:fillRect/>
          </a:stretch>
        </p:blipFill>
        <p:spPr>
          <a:xfrm>
            <a:off x="144000" y="5545230"/>
            <a:ext cx="1026000" cy="1036159"/>
          </a:xfrm>
          <a:prstGeom prst="rect">
            <a:avLst/>
          </a:prstGeom>
        </p:spPr>
      </p:pic>
      <p:sp>
        <p:nvSpPr>
          <p:cNvPr id="2" name="标题 1"/>
          <p:cNvSpPr>
            <a:spLocks noGrp="1"/>
          </p:cNvSpPr>
          <p:nvPr>
            <p:ph type="title" hasCustomPrompt="1"/>
            <p:custDataLst>
              <p:tags r:id="rId3"/>
            </p:custDataLst>
          </p:nvPr>
        </p:nvSpPr>
        <p:spPr>
          <a:xfrm>
            <a:off x="437400" y="880650"/>
            <a:ext cx="2970000" cy="661500"/>
          </a:xfrm>
        </p:spPr>
        <p:txBody>
          <a:bodyPr lIns="90000" tIns="46800" rIns="90000" bIns="46800" anchor="ctr">
            <a:normAutofit/>
          </a:bodyPr>
          <a:lstStyle>
            <a:lvl1pPr>
              <a:defRPr sz="255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34" name="图片 33"/>
          <p:cNvPicPr>
            <a:picLocks noChangeAspect="1"/>
          </p:cNvPicPr>
          <p:nvPr userDrawn="1">
            <p:custDataLst>
              <p:tags r:id="rId2"/>
            </p:custDataLst>
          </p:nvPr>
        </p:nvPicPr>
        <p:blipFill>
          <a:blip r:embed="rId11"/>
          <a:stretch>
            <a:fillRect/>
          </a:stretch>
        </p:blipFill>
        <p:spPr>
          <a:xfrm>
            <a:off x="8330565" y="414655"/>
            <a:ext cx="709136" cy="685800"/>
          </a:xfrm>
          <a:prstGeom prst="rect">
            <a:avLst/>
          </a:prstGeom>
        </p:spPr>
      </p:pic>
      <p:pic>
        <p:nvPicPr>
          <p:cNvPr id="35" name="图片 34"/>
          <p:cNvPicPr>
            <a:picLocks noChangeAspect="1"/>
          </p:cNvPicPr>
          <p:nvPr userDrawn="1">
            <p:custDataLst>
              <p:tags r:id="rId3"/>
            </p:custDataLst>
          </p:nvPr>
        </p:nvPicPr>
        <p:blipFill>
          <a:blip r:embed="rId12"/>
          <a:stretch>
            <a:fillRect/>
          </a:stretch>
        </p:blipFill>
        <p:spPr>
          <a:xfrm>
            <a:off x="104299" y="356711"/>
            <a:ext cx="731044" cy="738188"/>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lIns="90000" tIns="46800" rIns="90000" bIns="46800"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lIns="90000" tIns="46800" rIns="90000" bIns="46800">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p:ph type="title"/>
            <p:custDataLst>
              <p:tags r:id="rId2"/>
            </p:custDataLst>
          </p:nvPr>
        </p:nvSpPr>
        <p:spPr>
          <a:xfrm>
            <a:off x="453600" y="740250"/>
            <a:ext cx="8232300" cy="423900"/>
          </a:xfrm>
        </p:spPr>
        <p:txBody>
          <a:bodyPr lIns="90000" tIns="46800" rIns="90000" bIns="46800" anchor="ctr">
            <a:normAutofit/>
          </a:bodyPr>
          <a:lstStyle>
            <a:lvl1pPr algn="ctr">
              <a:defRPr sz="225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4"/>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453628" y="2082600"/>
            <a:ext cx="8243100" cy="24084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445500" y="5306850"/>
            <a:ext cx="8251200" cy="758700"/>
          </a:xfrm>
        </p:spPr>
        <p:txBody>
          <a:bodyPr lIns="90000" tIns="46800" rIns="90000" bIns="46800">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pic>
        <p:nvPicPr>
          <p:cNvPr id="34" name="图片 33"/>
          <p:cNvPicPr>
            <a:picLocks noChangeAspect="1"/>
          </p:cNvPicPr>
          <p:nvPr userDrawn="1">
            <p:custDataLst>
              <p:tags r:id="rId8"/>
            </p:custDataLst>
          </p:nvPr>
        </p:nvPicPr>
        <p:blipFill>
          <a:blip r:embed="rId11"/>
          <a:stretch>
            <a:fillRect/>
          </a:stretch>
        </p:blipFill>
        <p:spPr>
          <a:xfrm>
            <a:off x="8330565" y="5937885"/>
            <a:ext cx="709136" cy="685800"/>
          </a:xfrm>
          <a:prstGeom prst="rect">
            <a:avLst/>
          </a:prstGeom>
        </p:spPr>
      </p:pic>
      <p:pic>
        <p:nvPicPr>
          <p:cNvPr id="35" name="图片 34"/>
          <p:cNvPicPr>
            <a:picLocks noChangeAspect="1"/>
          </p:cNvPicPr>
          <p:nvPr userDrawn="1">
            <p:custDataLst>
              <p:tags r:id="rId9"/>
            </p:custDataLst>
          </p:nvPr>
        </p:nvPicPr>
        <p:blipFill>
          <a:blip r:embed="rId12"/>
          <a:stretch>
            <a:fillRect/>
          </a:stretch>
        </p:blipFill>
        <p:spPr>
          <a:xfrm>
            <a:off x="104299" y="5879941"/>
            <a:ext cx="731044" cy="738188"/>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36" name="图片 35"/>
          <p:cNvPicPr>
            <a:picLocks noChangeAspect="1"/>
          </p:cNvPicPr>
          <p:nvPr userDrawn="1">
            <p:custDataLst>
              <p:tags r:id="rId2"/>
            </p:custDataLst>
          </p:nvPr>
        </p:nvPicPr>
        <p:blipFill>
          <a:blip r:embed="rId13"/>
          <a:stretch>
            <a:fillRect/>
          </a:stretch>
        </p:blipFill>
        <p:spPr>
          <a:xfrm>
            <a:off x="8330565" y="5937885"/>
            <a:ext cx="709136" cy="685800"/>
          </a:xfrm>
          <a:prstGeom prst="rect">
            <a:avLst/>
          </a:prstGeom>
        </p:spPr>
      </p:pic>
      <p:pic>
        <p:nvPicPr>
          <p:cNvPr id="37" name="图片 36"/>
          <p:cNvPicPr>
            <a:picLocks noChangeAspect="1"/>
          </p:cNvPicPr>
          <p:nvPr userDrawn="1">
            <p:custDataLst>
              <p:tags r:id="rId3"/>
            </p:custDataLst>
          </p:nvPr>
        </p:nvPicPr>
        <p:blipFill>
          <a:blip r:embed="rId14"/>
          <a:stretch>
            <a:fillRect/>
          </a:stretch>
        </p:blipFill>
        <p:spPr>
          <a:xfrm>
            <a:off x="104299" y="5879941"/>
            <a:ext cx="731044" cy="738188"/>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lIns="90000" tIns="46800" rIns="90000" bIns="46800">
            <a:normAutofit/>
          </a:bodyPr>
          <a:lstStyle>
            <a:lvl1pPr>
              <a:defRPr sz="165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lIns="90000" tIns="46800" rIns="90000" bIns="46800">
            <a:normAutofit/>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20" name="图片 19"/>
          <p:cNvPicPr>
            <a:picLocks noChangeAspect="1"/>
          </p:cNvPicPr>
          <p:nvPr userDrawn="1">
            <p:custDataLst>
              <p:tags r:id="rId2"/>
            </p:custDataLst>
          </p:nvPr>
        </p:nvPicPr>
        <p:blipFill>
          <a:blip r:embed="rId10"/>
          <a:stretch>
            <a:fillRect/>
          </a:stretch>
        </p:blipFill>
        <p:spPr>
          <a:xfrm>
            <a:off x="7703820" y="371634"/>
            <a:ext cx="1257300" cy="1216343"/>
          </a:xfrm>
          <a:prstGeom prst="rect">
            <a:avLst/>
          </a:prstGeom>
        </p:spPr>
      </p:pic>
      <p:pic>
        <p:nvPicPr>
          <p:cNvPr id="22" name="图片 21"/>
          <p:cNvPicPr>
            <a:picLocks noChangeAspect="1"/>
          </p:cNvPicPr>
          <p:nvPr userDrawn="1">
            <p:custDataLst>
              <p:tags r:id="rId3"/>
            </p:custDataLst>
          </p:nvPr>
        </p:nvPicPr>
        <p:blipFill>
          <a:blip r:embed="rId11"/>
          <a:stretch>
            <a:fillRect/>
          </a:stretch>
        </p:blipFill>
        <p:spPr>
          <a:xfrm>
            <a:off x="143827" y="5121434"/>
            <a:ext cx="1385411" cy="1399223"/>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lIns="90000" tIns="46800" rIns="90000" bIns="46800"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lIns="90000" tIns="46800" rIns="90000" bIns="46800">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日期占位符 15"/>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057055" y="1821895"/>
            <a:ext cx="5031842" cy="1384994"/>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45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091778" y="3960214"/>
            <a:ext cx="4962395" cy="1120047"/>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502411" y="162612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a:stretch>
            <a:fillRect/>
          </a:stretch>
        </p:blipFill>
        <p:spPr>
          <a:xfrm>
            <a:off x="161365" y="2215738"/>
            <a:ext cx="2426513" cy="2426513"/>
          </a:xfrm>
          <a:prstGeom prst="rect">
            <a:avLst/>
          </a:prstGeom>
        </p:spPr>
      </p:pic>
      <p:pic>
        <p:nvPicPr>
          <p:cNvPr id="14" name="图片 1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pic>
        <p:nvPicPr>
          <p:cNvPr id="2" name="图片 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4" name="日期占位符 3"/>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副标题 2"/>
          <p:cNvSpPr>
            <a:spLocks noGrp="1"/>
          </p:cNvSpPr>
          <p:nvPr>
            <p:ph type="subTitle" idx="3" hasCustomPrompt="1"/>
            <p:custDataLst>
              <p:tags r:id="rId4"/>
            </p:custDataLst>
          </p:nvPr>
        </p:nvSpPr>
        <p:spPr>
          <a:xfrm>
            <a:off x="3390927" y="3079765"/>
            <a:ext cx="5143024" cy="619001"/>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35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8" name="标题 3"/>
          <p:cNvSpPr>
            <a:spLocks noGrp="1"/>
          </p:cNvSpPr>
          <p:nvPr>
            <p:ph type="ctrTitle" idx="2" hasCustomPrompt="1"/>
            <p:custDataLst>
              <p:tags r:id="rId5"/>
            </p:custDataLst>
          </p:nvPr>
        </p:nvSpPr>
        <p:spPr>
          <a:xfrm>
            <a:off x="3390927" y="2106331"/>
            <a:ext cx="5143500" cy="634365"/>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125"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20950" y="30240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2" name="标题 1"/>
          <p:cNvSpPr>
            <a:spLocks noGrp="1"/>
          </p:cNvSpPr>
          <p:nvPr>
            <p:ph type="title" hasCustomPrompt="1"/>
            <p:custDataLst>
              <p:tags r:id="rId4"/>
            </p:custDataLst>
          </p:nvPr>
        </p:nvSpPr>
        <p:spPr>
          <a:xfrm>
            <a:off x="961200" y="1339650"/>
            <a:ext cx="7219800" cy="5427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5942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0" name="图片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nvPr>
        </p:nvSpPr>
        <p:spPr>
          <a:xfrm>
            <a:off x="502444" y="2023369"/>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nvPr>
        </p:nvSpPr>
        <p:spPr>
          <a:xfrm>
            <a:off x="4676812" y="2023369"/>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a:stretch>
            <a:fillRect/>
          </a:stretch>
        </p:blipFill>
        <p:spPr>
          <a:xfrm>
            <a:off x="306593" y="1783080"/>
            <a:ext cx="3291840" cy="3291840"/>
          </a:xfrm>
          <a:prstGeom prst="rect">
            <a:avLst/>
          </a:prstGeom>
        </p:spPr>
      </p:pic>
      <p:pic>
        <p:nvPicPr>
          <p:cNvPr id="14" name="图片 13"/>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47"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4679194"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竖排标题 1"/>
          <p:cNvSpPr>
            <a:spLocks noGrp="1"/>
          </p:cNvSpPr>
          <p:nvPr>
            <p:ph type="title" orient="vert"/>
          </p:nvPr>
        </p:nvSpPr>
        <p:spPr>
          <a:xfrm>
            <a:off x="7928351" y="162612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2" name="图片 1"/>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3" name="日期占位符 2"/>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502447" y="162612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日期占位符 2"/>
          <p:cNvSpPr>
            <a:spLocks noGrp="1"/>
          </p:cNvSpPr>
          <p:nvPr>
            <p:ph type="dt" sz="half" idx="10"/>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239679" y="1791156"/>
            <a:ext cx="6667072" cy="846176"/>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239202" y="3215401"/>
            <a:ext cx="6667548" cy="1707833"/>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555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20950" y="30240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2" name="标题 1"/>
          <p:cNvSpPr>
            <a:spLocks noGrp="1"/>
          </p:cNvSpPr>
          <p:nvPr>
            <p:ph type="title" hasCustomPrompt="1"/>
            <p:custDataLst>
              <p:tags r:id="rId4"/>
            </p:custDataLst>
          </p:nvPr>
        </p:nvSpPr>
        <p:spPr>
          <a:xfrm>
            <a:off x="961200" y="1339650"/>
            <a:ext cx="7219800" cy="5427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5942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3620691"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1080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sp>
        <p:nvSpPr>
          <p:cNvPr id="2" name="标题 1"/>
          <p:cNvSpPr>
            <a:spLocks noGrp="1"/>
          </p:cNvSpPr>
          <p:nvPr>
            <p:ph type="title" hasCustomPrompt="1"/>
            <p:custDataLst>
              <p:tags r:id="rId4"/>
            </p:custDataLst>
          </p:nvPr>
        </p:nvSpPr>
        <p:spPr>
          <a:xfrm>
            <a:off x="437400" y="880650"/>
            <a:ext cx="2970000" cy="661500"/>
          </a:xfrm>
        </p:spPr>
        <p:txBody>
          <a:bodyPr anchor="ctr" anchorCtr="0"/>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3620691"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1080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sp>
        <p:nvSpPr>
          <p:cNvPr id="2" name="标题 1"/>
          <p:cNvSpPr>
            <a:spLocks noGrp="1"/>
          </p:cNvSpPr>
          <p:nvPr>
            <p:ph type="title" hasCustomPrompt="1"/>
            <p:custDataLst>
              <p:tags r:id="rId4"/>
            </p:custDataLst>
          </p:nvPr>
        </p:nvSpPr>
        <p:spPr>
          <a:xfrm>
            <a:off x="437400" y="880650"/>
            <a:ext cx="2970000" cy="661500"/>
          </a:xfrm>
        </p:spPr>
        <p:txBody>
          <a:bodyPr anchor="ctr" anchorCtr="0"/>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91422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1"/>
            </p:custDataLst>
          </p:nvPr>
        </p:nvSpPr>
        <p:spPr>
          <a:xfrm>
            <a:off x="0" y="5029200"/>
            <a:ext cx="91422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2" name="标题 1"/>
          <p:cNvSpPr>
            <a:spLocks noGrp="1"/>
          </p:cNvSpPr>
          <p:nvPr>
            <p:ph type="title"/>
            <p:custDataLst>
              <p:tags r:id="rId4"/>
            </p:custDataLst>
          </p:nvPr>
        </p:nvSpPr>
        <p:spPr>
          <a:xfrm>
            <a:off x="453600" y="740250"/>
            <a:ext cx="8232300" cy="423900"/>
          </a:xfrm>
        </p:spPr>
        <p:txBody>
          <a:bodyPr anchor="ctr" anchorCtr="0"/>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91422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02133" y="-10800"/>
            <a:ext cx="540068" cy="720090"/>
          </a:xfrm>
          <a:prstGeom prst="rect">
            <a:avLst/>
          </a:prstGeom>
        </p:spPr>
      </p:pic>
      <p:pic>
        <p:nvPicPr>
          <p:cNvPr id="6" name="图片 5"/>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1576799"/>
            <a:ext cx="9142200" cy="3704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828846" y="5104461"/>
            <a:ext cx="1315145" cy="1753527"/>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0" y="-10802"/>
            <a:ext cx="1315145" cy="1753527"/>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日期占位符 15"/>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标题 2"/>
          <p:cNvSpPr>
            <a:spLocks noGrp="1"/>
          </p:cNvSpPr>
          <p:nvPr>
            <p:ph type="ctrTitle" idx="2" hasCustomPrompt="1"/>
            <p:custDataLst>
              <p:tags r:id="rId2"/>
            </p:custDataLst>
          </p:nvPr>
        </p:nvSpPr>
        <p:spPr>
          <a:xfrm>
            <a:off x="2057055" y="1821895"/>
            <a:ext cx="5031842" cy="1384994"/>
          </a:xfrm>
        </p:spPr>
        <p:txBody>
          <a:bodyPr vert="horz" wrap="square" lIns="0" tIns="0" rIns="0" bIns="0" rtlCol="0" anchor="b" anchorCtr="0">
            <a:normAutofit lnSpcReduction="10000"/>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4500" b="1" i="0" u="none" strike="noStrike" kern="1200" cap="none" spc="6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Arial" panose="020B0604020202020204" pitchFamily="34" charset="0"/>
              </a:defRPr>
            </a:lvl1pPr>
          </a:lstStyle>
          <a:p>
            <a:pPr lvl="0"/>
            <a:r>
              <a:rPr>
                <a:sym typeface="+mn-ea"/>
              </a:rPr>
              <a:t>编辑标题</a:t>
            </a:r>
          </a:p>
        </p:txBody>
      </p:sp>
      <p:sp>
        <p:nvSpPr>
          <p:cNvPr id="3" name="副标题 3"/>
          <p:cNvSpPr>
            <a:spLocks noGrp="1"/>
          </p:cNvSpPr>
          <p:nvPr>
            <p:ph type="subTitle" idx="3" hasCustomPrompt="1"/>
            <p:custDataLst>
              <p:tags r:id="rId3"/>
            </p:custDataLst>
          </p:nvPr>
        </p:nvSpPr>
        <p:spPr>
          <a:xfrm>
            <a:off x="2091778" y="3960214"/>
            <a:ext cx="4962395" cy="1120047"/>
          </a:xfrm>
        </p:spPr>
        <p:txBody>
          <a:bodyPr vert="horz" wrap="square" lIns="0" tIns="0" rIns="0" bIns="0" rtlCol="0" anchor="t">
            <a:normAutofit/>
          </a:bodyPr>
          <a:lstStyle>
            <a:lvl1pPr marL="0" marR="0" lvl="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Arial" panose="020B0604020202020204" pitchFamily="34" charset="0"/>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502411" y="162612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a:stretch>
            <a:fillRect/>
          </a:stretch>
        </p:blipFill>
        <p:spPr>
          <a:xfrm>
            <a:off x="161365" y="2215738"/>
            <a:ext cx="2426513" cy="2426513"/>
          </a:xfrm>
          <a:prstGeom prst="rect">
            <a:avLst/>
          </a:prstGeom>
        </p:spPr>
      </p:pic>
      <p:pic>
        <p:nvPicPr>
          <p:cNvPr id="14" name="图片 1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pic>
        <p:nvPicPr>
          <p:cNvPr id="2" name="图片 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4" name="日期占位符 3"/>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副标题 2"/>
          <p:cNvSpPr>
            <a:spLocks noGrp="1"/>
          </p:cNvSpPr>
          <p:nvPr>
            <p:ph type="subTitle" idx="3" hasCustomPrompt="1"/>
            <p:custDataLst>
              <p:tags r:id="rId4"/>
            </p:custDataLst>
          </p:nvPr>
        </p:nvSpPr>
        <p:spPr>
          <a:xfrm>
            <a:off x="3390927" y="3079765"/>
            <a:ext cx="5143024" cy="619001"/>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35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8" name="标题 3"/>
          <p:cNvSpPr>
            <a:spLocks noGrp="1"/>
          </p:cNvSpPr>
          <p:nvPr>
            <p:ph type="ctrTitle" idx="2" hasCustomPrompt="1"/>
            <p:custDataLst>
              <p:tags r:id="rId5"/>
            </p:custDataLst>
          </p:nvPr>
        </p:nvSpPr>
        <p:spPr>
          <a:xfrm>
            <a:off x="3390927" y="2106331"/>
            <a:ext cx="5143500" cy="634365"/>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125"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0" name="图片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nvPr>
        </p:nvSpPr>
        <p:spPr>
          <a:xfrm>
            <a:off x="502444" y="2023369"/>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nvPr>
        </p:nvSpPr>
        <p:spPr>
          <a:xfrm>
            <a:off x="4676812" y="2023369"/>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91422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a:stretch>
            <a:fillRect/>
          </a:stretch>
        </p:blipFill>
        <p:spPr>
          <a:xfrm>
            <a:off x="306593" y="1783080"/>
            <a:ext cx="3291840" cy="3291840"/>
          </a:xfrm>
          <a:prstGeom prst="rect">
            <a:avLst/>
          </a:prstGeom>
        </p:spPr>
      </p:pic>
      <p:pic>
        <p:nvPicPr>
          <p:cNvPr id="14" name="图片 13"/>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47"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4679194"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竖排标题 1"/>
          <p:cNvSpPr>
            <a:spLocks noGrp="1"/>
          </p:cNvSpPr>
          <p:nvPr>
            <p:ph type="title" orient="vert"/>
          </p:nvPr>
        </p:nvSpPr>
        <p:spPr>
          <a:xfrm>
            <a:off x="7928351" y="162612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2" name="图片 1"/>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3" name="日期占位符 2"/>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502447" y="162612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日期占位符 2"/>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2" name="文本占位符 2"/>
          <p:cNvSpPr>
            <a:spLocks noGrp="1"/>
          </p:cNvSpPr>
          <p:nvPr>
            <p:ph type="body" idx="1" hasCustomPrompt="1"/>
            <p:custDataLst>
              <p:tags r:id="rId2"/>
            </p:custDataLst>
          </p:nvPr>
        </p:nvSpPr>
        <p:spPr>
          <a:xfrm>
            <a:off x="1239679" y="1791156"/>
            <a:ext cx="6667072" cy="846176"/>
          </a:xfrm>
        </p:spPr>
        <p:txBody>
          <a:bodyPr vert="horz" wrap="square" lIns="0" tIns="0" rIns="0" bIns="0" rtlCol="0" anchor="b"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6" name="标题 4"/>
          <p:cNvSpPr>
            <a:spLocks noGrp="1"/>
          </p:cNvSpPr>
          <p:nvPr>
            <p:ph type="title" hasCustomPrompt="1"/>
            <p:custDataLst>
              <p:tags r:id="rId3"/>
            </p:custDataLst>
          </p:nvPr>
        </p:nvSpPr>
        <p:spPr>
          <a:xfrm>
            <a:off x="1239202" y="3215401"/>
            <a:ext cx="6667548" cy="1707833"/>
          </a:xfrm>
        </p:spPr>
        <p:txBody>
          <a:bodyPr vert="horz" wrap="square" lIns="0" tIns="0" rIns="0" bIns="0" rtlCol="0" anchor="t"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5550" b="1" i="0" u="none" strike="noStrike" kern="1200" cap="none" spc="700" normalizeH="0" baseline="0" noProof="0" dirty="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1"/>
            </p:custDataLst>
          </p:nvPr>
        </p:nvSpPr>
        <p:spPr>
          <a:xfrm>
            <a:off x="220950" y="30240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2" name="标题 1"/>
          <p:cNvSpPr>
            <a:spLocks noGrp="1"/>
          </p:cNvSpPr>
          <p:nvPr>
            <p:ph type="title" hasCustomPrompt="1"/>
            <p:custDataLst>
              <p:tags r:id="rId4"/>
            </p:custDataLst>
          </p:nvPr>
        </p:nvSpPr>
        <p:spPr>
          <a:xfrm>
            <a:off x="961200" y="1339650"/>
            <a:ext cx="7219800" cy="5427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960835" y="25942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3620691" cy="686879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1080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sp>
        <p:nvSpPr>
          <p:cNvPr id="2" name="标题 1"/>
          <p:cNvSpPr>
            <a:spLocks noGrp="1"/>
          </p:cNvSpPr>
          <p:nvPr>
            <p:ph type="title" hasCustomPrompt="1"/>
            <p:custDataLst>
              <p:tags r:id="rId4"/>
            </p:custDataLst>
          </p:nvPr>
        </p:nvSpPr>
        <p:spPr>
          <a:xfrm>
            <a:off x="437400" y="880650"/>
            <a:ext cx="2970000" cy="661500"/>
          </a:xfrm>
        </p:spPr>
        <p:txBody>
          <a:bodyPr anchor="ctr" anchorCtr="0"/>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9142200" cy="2660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1"/>
            </p:custDataLst>
          </p:nvPr>
        </p:nvSpPr>
        <p:spPr>
          <a:xfrm>
            <a:off x="0" y="5029200"/>
            <a:ext cx="91422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2" name="标题 1"/>
          <p:cNvSpPr>
            <a:spLocks noGrp="1"/>
          </p:cNvSpPr>
          <p:nvPr>
            <p:ph type="title"/>
            <p:custDataLst>
              <p:tags r:id="rId4"/>
            </p:custDataLst>
          </p:nvPr>
        </p:nvSpPr>
        <p:spPr>
          <a:xfrm>
            <a:off x="453600" y="740250"/>
            <a:ext cx="8232300" cy="423900"/>
          </a:xfrm>
        </p:spPr>
        <p:txBody>
          <a:bodyPr anchor="ctr" anchorCtr="0"/>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1"/>
            </p:custDataLst>
          </p:nvPr>
        </p:nvSpPr>
        <p:spPr>
          <a:xfrm>
            <a:off x="0" y="5029200"/>
            <a:ext cx="9142200" cy="18288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2" name="标题 1"/>
          <p:cNvSpPr>
            <a:spLocks noGrp="1"/>
          </p:cNvSpPr>
          <p:nvPr>
            <p:ph type="title"/>
            <p:custDataLst>
              <p:tags r:id="rId4"/>
            </p:custDataLst>
          </p:nvPr>
        </p:nvSpPr>
        <p:spPr>
          <a:xfrm>
            <a:off x="453600" y="740250"/>
            <a:ext cx="8232300" cy="423900"/>
          </a:xfrm>
        </p:spPr>
        <p:txBody>
          <a:bodyPr anchor="ctr" anchorCtr="0"/>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91422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02133" y="-10800"/>
            <a:ext cx="540068" cy="720090"/>
          </a:xfrm>
          <a:prstGeom prst="rect">
            <a:avLst/>
          </a:prstGeom>
        </p:spPr>
      </p:pic>
      <p:pic>
        <p:nvPicPr>
          <p:cNvPr id="6" name="图片 5"/>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1576799"/>
            <a:ext cx="9142200" cy="3704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828846" y="5104461"/>
            <a:ext cx="1315145" cy="1753527"/>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0" y="-10802"/>
            <a:ext cx="1315145" cy="1753527"/>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2592000" y="6349833"/>
            <a:ext cx="3960000" cy="3168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nvPicPr>
        <p:blipFill>
          <a:blip r:embed="rId8"/>
          <a:stretch>
            <a:fillRect/>
          </a:stretch>
        </p:blipFill>
        <p:spPr>
          <a:xfrm>
            <a:off x="218599" y="303530"/>
            <a:ext cx="8705850" cy="6250305"/>
          </a:xfrm>
          <a:prstGeom prst="rect">
            <a:avLst/>
          </a:prstGeom>
        </p:spPr>
      </p:pic>
      <p:sp>
        <p:nvSpPr>
          <p:cNvPr id="6" name="矩形 5"/>
          <p:cNvSpPr/>
          <p:nvPr>
            <p:custDataLst>
              <p:tags r:id="rId1"/>
            </p:custDataLst>
          </p:nvPr>
        </p:nvSpPr>
        <p:spPr>
          <a:xfrm>
            <a:off x="218599" y="303530"/>
            <a:ext cx="8706326"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16" name="日期占位符 15"/>
          <p:cNvSpPr>
            <a:spLocks noGrp="1"/>
          </p:cNvSpPr>
          <p:nvPr>
            <p:ph type="dt" sz="half" idx="10"/>
            <p:custDataLst>
              <p:tags r:id="rId2"/>
            </p:custDataLst>
          </p:nvPr>
        </p:nvSpPr>
        <p:spPr>
          <a:xfrm>
            <a:off x="322307"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3"/>
            </p:custDataLst>
          </p:nvPr>
        </p:nvSpPr>
        <p:spPr>
          <a:xfrm>
            <a:off x="3087000" y="6389433"/>
            <a:ext cx="2970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120450"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副标题 6"/>
          <p:cNvSpPr>
            <a:spLocks noGrp="1"/>
          </p:cNvSpPr>
          <p:nvPr>
            <p:ph type="subTitle" idx="3" hasCustomPrompt="1"/>
            <p:custDataLst>
              <p:tags r:id="rId5"/>
            </p:custDataLst>
          </p:nvPr>
        </p:nvSpPr>
        <p:spPr>
          <a:xfrm>
            <a:off x="1239231" y="4832270"/>
            <a:ext cx="6667500" cy="471964"/>
          </a:xfrm>
        </p:spPr>
        <p:txBody>
          <a:bodyPr vert="horz" wrap="square" lIns="0" tIns="0" rIns="0" bIns="0" rtlCol="0" anchor="t" anchorCtr="0">
            <a:normAutofit/>
          </a:bodyPr>
          <a:lstStyle>
            <a:lvl1pPr marL="0" marR="0" lvl="0" indent="0" algn="dist"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3" name="标题 8"/>
          <p:cNvSpPr>
            <a:spLocks noGrp="1"/>
          </p:cNvSpPr>
          <p:nvPr>
            <p:ph type="ctrTitle" idx="2" hasCustomPrompt="1"/>
            <p:custDataLst>
              <p:tags r:id="rId6"/>
            </p:custDataLst>
          </p:nvPr>
        </p:nvSpPr>
        <p:spPr>
          <a:xfrm>
            <a:off x="1239231" y="2744945"/>
            <a:ext cx="6667500" cy="1469708"/>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5400" b="1" i="0" u="none" strike="noStrike" kern="1200" cap="none" spc="7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7" name="矩形 6"/>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162612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pic_sup"/>
          <p:cNvPicPr>
            <a:picLocks noChangeAspect="1"/>
          </p:cNvPicPr>
          <p:nvPr/>
        </p:nvPicPr>
        <p:blipFill>
          <a:blip r:embed="rId7"/>
          <a:stretch>
            <a:fillRect/>
          </a:stretch>
        </p:blipFill>
        <p:spPr>
          <a:xfrm>
            <a:off x="0" y="0"/>
            <a:ext cx="9144000" cy="6858000"/>
          </a:xfrm>
          <a:prstGeom prst="rect">
            <a:avLst/>
          </a:prstGeom>
        </p:spPr>
      </p:pic>
      <p:sp>
        <p:nvSpPr>
          <p:cNvPr id="2" name="矩形 1"/>
          <p:cNvSpPr/>
          <p:nvPr>
            <p:custDataLst>
              <p:tags r:id="rId1"/>
            </p:custDataLst>
          </p:nvPr>
        </p:nvSpPr>
        <p:spPr>
          <a:xfrm>
            <a:off x="0" y="1572022"/>
            <a:ext cx="9144000" cy="3713321"/>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4" name="日期占位符 3"/>
          <p:cNvSpPr>
            <a:spLocks noGrp="1"/>
          </p:cNvSpPr>
          <p:nvPr>
            <p:ph type="dt" sz="half" idx="10"/>
            <p:custDataLst>
              <p:tags r:id="rId2"/>
            </p:custDataLst>
          </p:nvPr>
        </p:nvSpPr>
        <p:spPr>
          <a:xfrm>
            <a:off x="322307"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3"/>
            </p:custDataLst>
          </p:nvPr>
        </p:nvSpPr>
        <p:spPr>
          <a:xfrm>
            <a:off x="3087000" y="6389433"/>
            <a:ext cx="2970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120450"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标题 2"/>
          <p:cNvSpPr>
            <a:spLocks noGrp="1"/>
          </p:cNvSpPr>
          <p:nvPr>
            <p:ph type="ctrTitle" idx="2" hasCustomPrompt="1"/>
            <p:custDataLst>
              <p:tags r:id="rId5"/>
            </p:custDataLst>
          </p:nvPr>
        </p:nvSpPr>
        <p:spPr>
          <a:xfrm>
            <a:off x="761969" y="2188952"/>
            <a:ext cx="7620057" cy="2480093"/>
          </a:xfrm>
        </p:spPr>
        <p:txBody>
          <a:bodyPr vert="horz" wrap="square" lIns="91440" tIns="45720" rIns="91440" bIns="45720" rtlCol="0" anchor="ctr" anchorCtr="0">
            <a:normAutofit/>
          </a:bodyPr>
          <a:lstStyle>
            <a:lvl1pPr marL="0" marR="0" lvl="0" algn="ctr" defTabSz="914400" rtl="0" eaLnBrk="1" fontAlgn="auto" latinLnBrk="0" hangingPunct="1">
              <a:lnSpc>
                <a:spcPct val="120000"/>
              </a:lnSpc>
              <a:spcBef>
                <a:spcPct val="0"/>
              </a:spcBef>
              <a:spcAft>
                <a:spcPts val="0"/>
              </a:spcAft>
              <a:buClrTx/>
              <a:buSzTx/>
              <a:buFontTx/>
              <a:buNone/>
              <a:defRPr kumimoji="0" lang="zh-CN" altLang="en-US" sz="6000" b="1" i="0" u="none" strike="noStrike" kern="1200" cap="none" spc="800" normalizeH="0" baseline="0" noProof="0">
                <a:ln>
                  <a:noFill/>
                </a:ln>
                <a:solidFill>
                  <a:schemeClr val="tx1">
                    <a:lumMod val="85000"/>
                    <a:lumOff val="15000"/>
                  </a:schemeClr>
                </a:solidFill>
                <a:effectLst/>
                <a:uLnTx/>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1"/>
            </p:custDataLst>
          </p:nvPr>
        </p:nvPicPr>
        <p:blipFill>
          <a:blip r:embed="rId10"/>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1626121"/>
            <a:ext cx="3962432" cy="4041680"/>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1"/>
            </p:custDataLst>
          </p:nvPr>
        </p:nvPicPr>
        <p:blipFill>
          <a:blip r:embed="rId12"/>
          <a:stretch>
            <a:fillRect/>
          </a:stretch>
        </p:blipFill>
        <p:spPr>
          <a:xfrm>
            <a:off x="0" y="0"/>
            <a:ext cx="9144000" cy="6858000"/>
          </a:xfrm>
          <a:prstGeom prst="rect">
            <a:avLst/>
          </a:prstGeom>
        </p:spPr>
      </p:pic>
      <p:sp>
        <p:nvSpPr>
          <p:cNvPr id="10" name="矩形 9"/>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1000133"/>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2023369"/>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1000133"/>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2023369"/>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9"/>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p:nvPicPr>
        <p:blipFill>
          <a:blip r:embed="rId8"/>
          <a:stretch>
            <a:fillRect/>
          </a:stretch>
        </p:blipFill>
        <p:spPr>
          <a:xfrm>
            <a:off x="0" y="0"/>
            <a:ext cx="9144000" cy="6858000"/>
          </a:xfrm>
          <a:prstGeom prst="rect">
            <a:avLst/>
          </a:prstGeom>
        </p:spPr>
      </p:pic>
      <p:sp>
        <p:nvSpPr>
          <p:cNvPr id="6" name="矩形 5"/>
          <p:cNvSpPr/>
          <p:nvPr>
            <p:custDataLst>
              <p:tags r:id="rId1"/>
            </p:custDataLst>
          </p:nvPr>
        </p:nvSpPr>
        <p:spPr>
          <a:xfrm>
            <a:off x="0" y="0"/>
            <a:ext cx="9144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7" name="任意多边形: 形状 3"/>
          <p:cNvSpPr/>
          <p:nvPr>
            <p:custDataLst>
              <p:tags r:id="rId2"/>
            </p:custDataLst>
          </p:nvPr>
        </p:nvSpPr>
        <p:spPr>
          <a:xfrm flipH="1">
            <a:off x="2192179" y="0"/>
            <a:ext cx="6960600" cy="6858000"/>
          </a:xfrm>
          <a:custGeom>
            <a:avLst/>
            <a:gdLst>
              <a:gd name="connsiteX0" fmla="*/ 0 w 9281536"/>
              <a:gd name="connsiteY0" fmla="*/ 0 h 6858000"/>
              <a:gd name="connsiteX1" fmla="*/ 7567200 w 9281536"/>
              <a:gd name="connsiteY1" fmla="*/ 0 h 6858000"/>
              <a:gd name="connsiteX2" fmla="*/ 9281536 w 9281536"/>
              <a:gd name="connsiteY2" fmla="*/ 6858000 h 6858000"/>
              <a:gd name="connsiteX3" fmla="*/ 0 w 92815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81536" h="6858000">
                <a:moveTo>
                  <a:pt x="0" y="0"/>
                </a:moveTo>
                <a:lnTo>
                  <a:pt x="7567200" y="0"/>
                </a:lnTo>
                <a:lnTo>
                  <a:pt x="9281536" y="6858000"/>
                </a:lnTo>
                <a:lnTo>
                  <a:pt x="0" y="6858000"/>
                </a:lnTo>
                <a:close/>
              </a:path>
            </a:pathLst>
          </a:custGeom>
          <a:solidFill>
            <a:srgbClr val="EDE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p:custDataLst>
              <p:tags r:id="rId1"/>
            </p:custDataLst>
          </p:nvPr>
        </p:nvPicPr>
        <p:blipFill>
          <a:blip r:embed="rId7"/>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日期占位符 1"/>
          <p:cNvSpPr>
            <a:spLocks noGrp="1"/>
          </p:cNvSpPr>
          <p:nvPr>
            <p:ph type="dt" sz="half" idx="10"/>
            <p:custDataLst>
              <p:tags r:id="rId3"/>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4"/>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5"/>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p:cNvSpPr/>
          <p:nvPr>
            <p:custDataLst>
              <p:tags r:id="rId1"/>
            </p:custDataLst>
          </p:nvPr>
        </p:nvSpPr>
        <p:spPr>
          <a:xfrm>
            <a:off x="0" y="-10800"/>
            <a:ext cx="9142200" cy="9144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8602133" y="-10800"/>
            <a:ext cx="540068" cy="720090"/>
          </a:xfrm>
          <a:prstGeom prst="rect">
            <a:avLst/>
          </a:prstGeom>
        </p:spPr>
      </p:pic>
      <p:pic>
        <p:nvPicPr>
          <p:cNvPr id="6" name="图片 5"/>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1"/>
            </p:custDataLst>
          </p:nvPr>
        </p:nvPicPr>
        <p:blipFill>
          <a:blip r:embed="rId10"/>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47"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7" name="矩形 6"/>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竖排标题 1"/>
          <p:cNvSpPr>
            <a:spLocks noGrp="1"/>
          </p:cNvSpPr>
          <p:nvPr>
            <p:ph type="title" orient="vert"/>
            <p:custDataLst>
              <p:tags r:id="rId3"/>
            </p:custDataLst>
          </p:nvPr>
        </p:nvSpPr>
        <p:spPr>
          <a:xfrm>
            <a:off x="7928351" y="162612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1626113"/>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1"/>
            </p:custDataLst>
          </p:nvPr>
        </p:nvPicPr>
        <p:blipFill>
          <a:blip r:embed="rId8"/>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3" name="日期占位符 2"/>
          <p:cNvSpPr>
            <a:spLocks noGrp="1"/>
          </p:cNvSpPr>
          <p:nvPr>
            <p:ph type="dt" sz="half" idx="10"/>
            <p:custDataLst>
              <p:tags r:id="rId3"/>
            </p:custDataLst>
          </p:nvPr>
        </p:nvSpPr>
        <p:spPr>
          <a:xfrm>
            <a:off x="322307"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120450" y="6349833"/>
            <a:ext cx="2700000" cy="3168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162612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nvPicPr>
        <p:blipFill>
          <a:blip r:embed="rId8"/>
          <a:stretch>
            <a:fillRect/>
          </a:stretch>
        </p:blipFill>
        <p:spPr>
          <a:xfrm>
            <a:off x="218599" y="303530"/>
            <a:ext cx="8705850" cy="6250305"/>
          </a:xfrm>
          <a:prstGeom prst="rect">
            <a:avLst/>
          </a:prstGeom>
        </p:spPr>
      </p:pic>
      <p:sp>
        <p:nvSpPr>
          <p:cNvPr id="6" name="矩形 5"/>
          <p:cNvSpPr/>
          <p:nvPr>
            <p:custDataLst>
              <p:tags r:id="rId1"/>
            </p:custDataLst>
          </p:nvPr>
        </p:nvSpPr>
        <p:spPr>
          <a:xfrm>
            <a:off x="218599" y="303530"/>
            <a:ext cx="8706326"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3" name="日期占位符 2"/>
          <p:cNvSpPr>
            <a:spLocks noGrp="1"/>
          </p:cNvSpPr>
          <p:nvPr>
            <p:ph type="dt" sz="half" idx="10"/>
            <p:custDataLst>
              <p:tags r:id="rId2"/>
            </p:custDataLst>
          </p:nvPr>
        </p:nvSpPr>
        <p:spPr>
          <a:xfrm>
            <a:off x="322307"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120450" y="6349833"/>
            <a:ext cx="2700000" cy="3168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4"/>
          <p:cNvSpPr>
            <a:spLocks noGrp="1"/>
          </p:cNvSpPr>
          <p:nvPr>
            <p:ph type="body" idx="1" hasCustomPrompt="1"/>
            <p:custDataLst>
              <p:tags r:id="rId5"/>
            </p:custDataLst>
          </p:nvPr>
        </p:nvSpPr>
        <p:spPr>
          <a:xfrm>
            <a:off x="1256376" y="4324905"/>
            <a:ext cx="6650831" cy="554831"/>
          </a:xfrm>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8" name="标题 5"/>
          <p:cNvSpPr>
            <a:spLocks noGrp="1"/>
          </p:cNvSpPr>
          <p:nvPr>
            <p:ph type="title" hasCustomPrompt="1"/>
            <p:custDataLst>
              <p:tags r:id="rId6"/>
            </p:custDataLst>
          </p:nvPr>
        </p:nvSpPr>
        <p:spPr>
          <a:xfrm>
            <a:off x="1256376" y="2035174"/>
            <a:ext cx="6610350" cy="1519238"/>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6600" b="1" i="0" u="none" strike="noStrike" kern="1200" cap="none" spc="10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1"/>
            </p:custDataLst>
          </p:nvPr>
        </p:nvPicPr>
        <p:blipFill>
          <a:blip r:embed="rId8"/>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3"/>
            </p:custDataLst>
          </p:nvPr>
        </p:nvSpPr>
        <p:spPr>
          <a:xfrm>
            <a:off x="502411" y="498476"/>
            <a:ext cx="8139178"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6" name="矩形 5"/>
          <p:cNvSpPr/>
          <p:nvPr>
            <p:custDataLst>
              <p:tags r:id="rId2"/>
            </p:custDataLst>
          </p:nvPr>
        </p:nvSpPr>
        <p:spPr>
          <a:xfrm>
            <a:off x="218599" y="303530"/>
            <a:ext cx="8706326" cy="625030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961200" y="1339650"/>
            <a:ext cx="7219800" cy="5427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218599" y="0"/>
            <a:ext cx="8706326" cy="6858000"/>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3618071" cy="6858000"/>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4"/>
            </p:custDataLst>
          </p:nvPr>
        </p:nvSpPr>
        <p:spPr>
          <a:xfrm>
            <a:off x="437400" y="880650"/>
            <a:ext cx="2970000" cy="661500"/>
          </a:xfrm>
        </p:spPr>
        <p:txBody>
          <a:bodyPr anchor="ctr" anchorCtr="0"/>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0"/>
            <a:ext cx="9144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9144000" cy="2663825"/>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549390"/>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5028565"/>
            <a:ext cx="9144000" cy="1829435"/>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53600" y="740250"/>
            <a:ext cx="8232300" cy="423900"/>
          </a:xfrm>
        </p:spPr>
        <p:txBody>
          <a:bodyPr anchor="ctr" anchorCtr="0"/>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3"/>
          <a:stretch>
            <a:fillRect/>
          </a:stretch>
        </p:blipFill>
        <p:spPr>
          <a:xfrm>
            <a:off x="0" y="0"/>
            <a:ext cx="9144000" cy="6858000"/>
          </a:xfrm>
          <a:prstGeom prst="rect">
            <a:avLst/>
          </a:prstGeom>
        </p:spPr>
      </p:pic>
      <p:sp>
        <p:nvSpPr>
          <p:cNvPr id="8" name="矩形 7"/>
          <p:cNvSpPr/>
          <p:nvPr>
            <p:custDataLst>
              <p:tags r:id="rId2"/>
            </p:custDataLst>
          </p:nvPr>
        </p:nvSpPr>
        <p:spPr>
          <a:xfrm>
            <a:off x="0" y="0"/>
            <a:ext cx="9144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9144000" cy="914400"/>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8" name="矩形 7"/>
          <p:cNvSpPr/>
          <p:nvPr>
            <p:custDataLst>
              <p:tags r:id="rId1"/>
            </p:custDataLst>
          </p:nvPr>
        </p:nvSpPr>
        <p:spPr>
          <a:xfrm>
            <a:off x="0" y="1576799"/>
            <a:ext cx="9142200" cy="3704396"/>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endParaRPr>
          </a:p>
        </p:txBody>
      </p:sp>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7828846" y="5104461"/>
            <a:ext cx="1315145" cy="1753527"/>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0" y="-10802"/>
            <a:ext cx="1315145" cy="1753527"/>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6" name="矩形 5"/>
          <p:cNvSpPr/>
          <p:nvPr>
            <p:custDataLst>
              <p:tags r:id="rId2"/>
            </p:custDataLst>
          </p:nvPr>
        </p:nvSpPr>
        <p:spPr>
          <a:xfrm>
            <a:off x="0" y="1572022"/>
            <a:ext cx="9144000" cy="3713321"/>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1142100" y="1637550"/>
            <a:ext cx="6858000" cy="17901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a:xfrm>
            <a:off x="322307" y="6349833"/>
            <a:ext cx="2700000" cy="3168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120450" y="6349833"/>
            <a:ext cx="2700000" cy="3168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C:\Users\Administrator.USER-20190207SV\Desktop\气象\下雨\rain-drops-on-vehicle-windshield-1765286.jpgrain-drops-on-vehicle-windshield-1765286"/>
          <p:cNvPicPr>
            <a:picLocks noChangeAspect="1"/>
          </p:cNvPicPr>
          <p:nvPr userDrawn="1">
            <p:custDataLst>
              <p:tags r:id="rId1"/>
            </p:custDataLst>
          </p:nvPr>
        </p:nvPicPr>
        <p:blipFill>
          <a:blip r:embed="rId12"/>
          <a:srcRect/>
          <a:stretch>
            <a:fillRect/>
          </a:stretch>
        </p:blipFill>
        <p:spPr>
          <a:xfrm>
            <a:off x="0" y="0"/>
            <a:ext cx="9144000" cy="6858000"/>
          </a:xfrm>
          <a:prstGeom prst="rect">
            <a:avLst/>
          </a:prstGeom>
        </p:spPr>
      </p:pic>
      <p:sp>
        <p:nvSpPr>
          <p:cNvPr id="8" name="平行四边形 7"/>
          <p:cNvSpPr/>
          <p:nvPr userDrawn="1">
            <p:custDataLst>
              <p:tags r:id="rId2"/>
            </p:custDataLst>
          </p:nvPr>
        </p:nvSpPr>
        <p:spPr>
          <a:xfrm>
            <a:off x="-35242" y="0"/>
            <a:ext cx="9178766" cy="6858000"/>
          </a:xfrm>
          <a:prstGeom prst="parallelogram">
            <a:avLst>
              <a:gd name="adj" fmla="val 120277"/>
            </a:avLst>
          </a:prstGeom>
          <a:solidFill>
            <a:schemeClr val="accent6">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直角三角形 8"/>
          <p:cNvSpPr/>
          <p:nvPr userDrawn="1">
            <p:custDataLst>
              <p:tags r:id="rId3"/>
            </p:custDataLst>
          </p:nvPr>
        </p:nvSpPr>
        <p:spPr>
          <a:xfrm flipV="1">
            <a:off x="0" y="0"/>
            <a:ext cx="1270635" cy="1694180"/>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custDataLst>
              <p:tags r:id="rId4"/>
            </p:custDataLst>
          </p:nvPr>
        </p:nvSpPr>
        <p:spPr>
          <a:xfrm>
            <a:off x="0" y="2269252"/>
            <a:ext cx="9143524" cy="2052161"/>
          </a:xfrm>
          <a:prstGeom prst="rect">
            <a:avLst/>
          </a:prstGeom>
          <a:solidFill>
            <a:schemeClr val="bg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直角三角形 10"/>
          <p:cNvSpPr/>
          <p:nvPr userDrawn="1">
            <p:custDataLst>
              <p:tags r:id="rId5"/>
            </p:custDataLst>
          </p:nvPr>
        </p:nvSpPr>
        <p:spPr>
          <a:xfrm flipH="1">
            <a:off x="7873365" y="5163820"/>
            <a:ext cx="1270635" cy="16941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6"/>
            </p:custDataLst>
          </p:nvPr>
        </p:nvSpPr>
        <p:spPr>
          <a:xfrm>
            <a:off x="1884521" y="2599611"/>
            <a:ext cx="5374958" cy="753904"/>
          </a:xfrm>
        </p:spPr>
        <p:txBody>
          <a:bodyPr lIns="91440" tIns="45720" rIns="91440" bIns="0" anchor="b" anchorCtr="0">
            <a:normAutofit/>
          </a:bodyPr>
          <a:lstStyle>
            <a:lvl1pPr algn="ctr">
              <a:defRPr sz="3600" b="0" spc="600" baseline="0">
                <a:solidFill>
                  <a:schemeClr val="tx1">
                    <a:lumMod val="85000"/>
                    <a:lumOff val="15000"/>
                  </a:schemeClr>
                </a:solidFill>
                <a:effectLst/>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7"/>
            </p:custDataLst>
          </p:nvPr>
        </p:nvSpPr>
        <p:spPr>
          <a:xfrm>
            <a:off x="1925003" y="3675856"/>
            <a:ext cx="5340668" cy="456248"/>
          </a:xfrm>
        </p:spPr>
        <p:txBody>
          <a:bodyPr lIns="91440" tIns="0" rIns="91440" bIns="45720">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effectLst/>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8"/>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9"/>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10"/>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nvPr>
        </p:nvSpPr>
        <p:spPr>
          <a:xfrm>
            <a:off x="502411" y="162612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1" y="513000"/>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1" y="1926169"/>
            <a:ext cx="8139178" cy="378101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8043404" y="5668998"/>
            <a:ext cx="922235" cy="935684"/>
            <a:chOff x="10724539" y="5513051"/>
            <a:chExt cx="1229647" cy="1247579"/>
          </a:xfrm>
        </p:grpSpPr>
        <p:sp>
          <p:nvSpPr>
            <p:cNvPr id="13" name="任意多边形: 形状 12"/>
            <p:cNvSpPr/>
            <p:nvPr>
              <p:custDataLst>
                <p:tags r:id="rId58"/>
              </p:custDataLst>
            </p:nvPr>
          </p:nvSpPr>
          <p:spPr>
            <a:xfrm>
              <a:off x="10724539" y="5513051"/>
              <a:ext cx="901387" cy="414366"/>
            </a:xfrm>
            <a:custGeom>
              <a:avLst/>
              <a:gdLst>
                <a:gd name="connsiteX0" fmla="*/ 742694 w 2430765"/>
                <a:gd name="connsiteY0" fmla="*/ 961494 h 1110495"/>
                <a:gd name="connsiteX1" fmla="*/ 662521 w 2430765"/>
                <a:gd name="connsiteY1" fmla="*/ 977274 h 1110495"/>
                <a:gd name="connsiteX2" fmla="*/ 547281 w 2430765"/>
                <a:gd name="connsiteY2" fmla="*/ 989228 h 1110495"/>
                <a:gd name="connsiteX3" fmla="*/ 472846 w 2430765"/>
                <a:gd name="connsiteY3" fmla="*/ 988113 h 1110495"/>
                <a:gd name="connsiteX4" fmla="*/ 319034 w 2430765"/>
                <a:gd name="connsiteY4" fmla="*/ 946512 h 1110495"/>
                <a:gd name="connsiteX5" fmla="*/ 261653 w 2430765"/>
                <a:gd name="connsiteY5" fmla="*/ 897100 h 1110495"/>
                <a:gd name="connsiteX6" fmla="*/ 247627 w 2430765"/>
                <a:gd name="connsiteY6" fmla="*/ 815492 h 1110495"/>
                <a:gd name="connsiteX7" fmla="*/ 249221 w 2430765"/>
                <a:gd name="connsiteY7" fmla="*/ 808479 h 1110495"/>
                <a:gd name="connsiteX8" fmla="*/ 209851 w 2430765"/>
                <a:gd name="connsiteY8" fmla="*/ 804813 h 1110495"/>
                <a:gd name="connsiteX9" fmla="*/ 84092 w 2430765"/>
                <a:gd name="connsiteY9" fmla="*/ 768153 h 1110495"/>
                <a:gd name="connsiteX10" fmla="*/ 12844 w 2430765"/>
                <a:gd name="connsiteY10" fmla="*/ 697543 h 1110495"/>
                <a:gd name="connsiteX11" fmla="*/ 17307 w 2430765"/>
                <a:gd name="connsiteY11" fmla="*/ 583260 h 1110495"/>
                <a:gd name="connsiteX12" fmla="*/ 118201 w 2430765"/>
                <a:gd name="connsiteY12" fmla="*/ 504202 h 1110495"/>
                <a:gd name="connsiteX13" fmla="*/ 137328 w 2430765"/>
                <a:gd name="connsiteY13" fmla="*/ 496870 h 1110495"/>
                <a:gd name="connsiteX14" fmla="*/ 127127 w 2430765"/>
                <a:gd name="connsiteY14" fmla="*/ 484597 h 1110495"/>
                <a:gd name="connsiteX15" fmla="*/ 77716 w 2430765"/>
                <a:gd name="connsiteY15" fmla="*/ 413509 h 1110495"/>
                <a:gd name="connsiteX16" fmla="*/ 89033 w 2430765"/>
                <a:gd name="connsiteY16" fmla="*/ 318990 h 1110495"/>
                <a:gd name="connsiteX17" fmla="*/ 177814 w 2430765"/>
                <a:gd name="connsiteY17" fmla="*/ 241208 h 1110495"/>
                <a:gd name="connsiteX18" fmla="*/ 327960 w 2430765"/>
                <a:gd name="connsiteY18" fmla="*/ 197216 h 1110495"/>
                <a:gd name="connsiteX19" fmla="*/ 471252 w 2430765"/>
                <a:gd name="connsiteY19" fmla="*/ 208054 h 1110495"/>
                <a:gd name="connsiteX20" fmla="*/ 499305 w 2430765"/>
                <a:gd name="connsiteY20" fmla="*/ 217140 h 1110495"/>
                <a:gd name="connsiteX21" fmla="*/ 499305 w 2430765"/>
                <a:gd name="connsiteY21" fmla="*/ 205823 h 1110495"/>
                <a:gd name="connsiteX22" fmla="*/ 536761 w 2430765"/>
                <a:gd name="connsiteY22" fmla="*/ 125171 h 1110495"/>
                <a:gd name="connsiteX23" fmla="*/ 627295 w 2430765"/>
                <a:gd name="connsiteY23" fmla="*/ 83252 h 1110495"/>
                <a:gd name="connsiteX24" fmla="*/ 780470 w 2430765"/>
                <a:gd name="connsiteY24" fmla="*/ 57111 h 1110495"/>
                <a:gd name="connsiteX25" fmla="*/ 880567 w 2430765"/>
                <a:gd name="connsiteY25" fmla="*/ 55518 h 1110495"/>
                <a:gd name="connsiteX26" fmla="*/ 1043783 w 2430765"/>
                <a:gd name="connsiteY26" fmla="*/ 85642 h 1110495"/>
                <a:gd name="connsiteX27" fmla="*/ 1106902 w 2430765"/>
                <a:gd name="connsiteY27" fmla="*/ 137285 h 1110495"/>
                <a:gd name="connsiteX28" fmla="*/ 1118697 w 2430765"/>
                <a:gd name="connsiteY28" fmla="*/ 124215 h 1110495"/>
                <a:gd name="connsiteX29" fmla="*/ 1277291 w 2430765"/>
                <a:gd name="connsiteY29" fmla="*/ 23002 h 1110495"/>
                <a:gd name="connsiteX30" fmla="*/ 1430784 w 2430765"/>
                <a:gd name="connsiteY30" fmla="*/ 50 h 1110495"/>
                <a:gd name="connsiteX31" fmla="*/ 1621415 w 2430765"/>
                <a:gd name="connsiteY31" fmla="*/ 29537 h 1110495"/>
                <a:gd name="connsiteX32" fmla="*/ 1710515 w 2430765"/>
                <a:gd name="connsiteY32" fmla="*/ 77832 h 1110495"/>
                <a:gd name="connsiteX33" fmla="*/ 1751797 w 2430765"/>
                <a:gd name="connsiteY33" fmla="*/ 165975 h 1110495"/>
                <a:gd name="connsiteX34" fmla="*/ 1753232 w 2430765"/>
                <a:gd name="connsiteY34" fmla="*/ 174582 h 1110495"/>
                <a:gd name="connsiteX35" fmla="*/ 1813003 w 2430765"/>
                <a:gd name="connsiteY35" fmla="*/ 162150 h 1110495"/>
                <a:gd name="connsiteX36" fmla="*/ 1904174 w 2430765"/>
                <a:gd name="connsiteY36" fmla="*/ 149239 h 1110495"/>
                <a:gd name="connsiteX37" fmla="*/ 1977335 w 2430765"/>
                <a:gd name="connsiteY37" fmla="*/ 147167 h 1110495"/>
                <a:gd name="connsiteX38" fmla="*/ 2135291 w 2430765"/>
                <a:gd name="connsiteY38" fmla="*/ 178727 h 1110495"/>
                <a:gd name="connsiteX39" fmla="*/ 2193469 w 2430765"/>
                <a:gd name="connsiteY39" fmla="*/ 216980 h 1110495"/>
                <a:gd name="connsiteX40" fmla="*/ 2213711 w 2430765"/>
                <a:gd name="connsiteY40" fmla="*/ 352781 h 1110495"/>
                <a:gd name="connsiteX41" fmla="*/ 2194585 w 2430765"/>
                <a:gd name="connsiteY41" fmla="*/ 382109 h 1110495"/>
                <a:gd name="connsiteX42" fmla="*/ 2191397 w 2430765"/>
                <a:gd name="connsiteY42" fmla="*/ 391194 h 1110495"/>
                <a:gd name="connsiteX43" fmla="*/ 2284959 w 2430765"/>
                <a:gd name="connsiteY43" fmla="*/ 405061 h 1110495"/>
                <a:gd name="connsiteX44" fmla="*/ 2374696 w 2430765"/>
                <a:gd name="connsiteY44" fmla="*/ 440924 h 1110495"/>
                <a:gd name="connsiteX45" fmla="*/ 2419007 w 2430765"/>
                <a:gd name="connsiteY45" fmla="*/ 590752 h 1110495"/>
                <a:gd name="connsiteX46" fmla="*/ 2389360 w 2430765"/>
                <a:gd name="connsiteY46" fmla="*/ 641438 h 1110495"/>
                <a:gd name="connsiteX47" fmla="*/ 2319228 w 2430765"/>
                <a:gd name="connsiteY47" fmla="*/ 705513 h 1110495"/>
                <a:gd name="connsiteX48" fmla="*/ 2277468 w 2430765"/>
                <a:gd name="connsiteY48" fmla="*/ 724640 h 1110495"/>
                <a:gd name="connsiteX49" fmla="*/ 2285597 w 2430765"/>
                <a:gd name="connsiteY49" fmla="*/ 745042 h 1110495"/>
                <a:gd name="connsiteX50" fmla="*/ 2299782 w 2430765"/>
                <a:gd name="connsiteY50" fmla="*/ 830475 h 1110495"/>
                <a:gd name="connsiteX51" fmla="*/ 2270295 w 2430765"/>
                <a:gd name="connsiteY51" fmla="*/ 896144 h 1110495"/>
                <a:gd name="connsiteX52" fmla="*/ 2181355 w 2430765"/>
                <a:gd name="connsiteY52" fmla="*/ 953047 h 1110495"/>
                <a:gd name="connsiteX53" fmla="*/ 2033441 w 2430765"/>
                <a:gd name="connsiteY53" fmla="*/ 979824 h 1110495"/>
                <a:gd name="connsiteX54" fmla="*/ 1984507 w 2430765"/>
                <a:gd name="connsiteY54" fmla="*/ 979984 h 1110495"/>
                <a:gd name="connsiteX55" fmla="*/ 1885685 w 2430765"/>
                <a:gd name="connsiteY55" fmla="*/ 965479 h 1110495"/>
                <a:gd name="connsiteX56" fmla="*/ 1867515 w 2430765"/>
                <a:gd name="connsiteY56" fmla="*/ 974724 h 1110495"/>
                <a:gd name="connsiteX57" fmla="*/ 1835158 w 2430765"/>
                <a:gd name="connsiteY57" fmla="*/ 1030989 h 1110495"/>
                <a:gd name="connsiteX58" fmla="*/ 1769968 w 2430765"/>
                <a:gd name="connsiteY58" fmla="*/ 1080719 h 1110495"/>
                <a:gd name="connsiteX59" fmla="*/ 1629544 w 2430765"/>
                <a:gd name="connsiteY59" fmla="*/ 1110365 h 1110495"/>
                <a:gd name="connsiteX60" fmla="*/ 1411976 w 2430765"/>
                <a:gd name="connsiteY60" fmla="*/ 1071474 h 1110495"/>
                <a:gd name="connsiteX61" fmla="*/ 1323355 w 2430765"/>
                <a:gd name="connsiteY61" fmla="*/ 1022063 h 1110495"/>
                <a:gd name="connsiteX62" fmla="*/ 1283348 w 2430765"/>
                <a:gd name="connsiteY62" fmla="*/ 975361 h 1110495"/>
                <a:gd name="connsiteX63" fmla="*/ 1248760 w 2430765"/>
                <a:gd name="connsiteY63" fmla="*/ 1008833 h 1110495"/>
                <a:gd name="connsiteX64" fmla="*/ 1071996 w 2430765"/>
                <a:gd name="connsiteY64" fmla="*/ 1101280 h 1110495"/>
                <a:gd name="connsiteX65" fmla="*/ 858253 w 2430765"/>
                <a:gd name="connsiteY65" fmla="*/ 1072590 h 1110495"/>
                <a:gd name="connsiteX66" fmla="*/ 781745 w 2430765"/>
                <a:gd name="connsiteY66" fmla="*/ 1021585 h 1110495"/>
                <a:gd name="connsiteX67" fmla="*/ 742694 w 2430765"/>
                <a:gd name="connsiteY67" fmla="*/ 961494 h 1110495"/>
                <a:gd name="connsiteX68" fmla="*/ 2011126 w 2430765"/>
                <a:gd name="connsiteY68" fmla="*/ 245352 h 1110495"/>
                <a:gd name="connsiteX69" fmla="*/ 1941472 w 2430765"/>
                <a:gd name="connsiteY69" fmla="*/ 249337 h 1110495"/>
                <a:gd name="connsiteX70" fmla="*/ 1883773 w 2430765"/>
                <a:gd name="connsiteY70" fmla="*/ 266073 h 1110495"/>
                <a:gd name="connsiteX71" fmla="*/ 1866240 w 2430765"/>
                <a:gd name="connsiteY71" fmla="*/ 279621 h 1110495"/>
                <a:gd name="connsiteX72" fmla="*/ 1866080 w 2430765"/>
                <a:gd name="connsiteY72" fmla="*/ 301139 h 1110495"/>
                <a:gd name="connsiteX73" fmla="*/ 1879310 w 2430765"/>
                <a:gd name="connsiteY73" fmla="*/ 312455 h 1110495"/>
                <a:gd name="connsiteX74" fmla="*/ 1914854 w 2430765"/>
                <a:gd name="connsiteY74" fmla="*/ 325685 h 1110495"/>
                <a:gd name="connsiteX75" fmla="*/ 2083489 w 2430765"/>
                <a:gd name="connsiteY75" fmla="*/ 327757 h 1110495"/>
                <a:gd name="connsiteX76" fmla="*/ 2134654 w 2430765"/>
                <a:gd name="connsiteY76" fmla="*/ 307355 h 1110495"/>
                <a:gd name="connsiteX77" fmla="*/ 2134813 w 2430765"/>
                <a:gd name="connsiteY77" fmla="*/ 273405 h 1110495"/>
                <a:gd name="connsiteX78" fmla="*/ 2096081 w 2430765"/>
                <a:gd name="connsiteY78" fmla="*/ 255712 h 1110495"/>
                <a:gd name="connsiteX79" fmla="*/ 2011126 w 2430765"/>
                <a:gd name="connsiteY79" fmla="*/ 245352 h 11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30765" h="1110495">
                  <a:moveTo>
                    <a:pt x="742694" y="961494"/>
                  </a:moveTo>
                  <a:cubicBezTo>
                    <a:pt x="715438" y="966914"/>
                    <a:pt x="689139" y="972811"/>
                    <a:pt x="662521" y="977274"/>
                  </a:cubicBezTo>
                  <a:cubicBezTo>
                    <a:pt x="624426" y="983650"/>
                    <a:pt x="586173" y="988750"/>
                    <a:pt x="547281" y="989228"/>
                  </a:cubicBezTo>
                  <a:cubicBezTo>
                    <a:pt x="522416" y="989547"/>
                    <a:pt x="497551" y="990025"/>
                    <a:pt x="472846" y="988113"/>
                  </a:cubicBezTo>
                  <a:cubicBezTo>
                    <a:pt x="419131" y="983809"/>
                    <a:pt x="366851" y="972971"/>
                    <a:pt x="319034" y="946512"/>
                  </a:cubicBezTo>
                  <a:cubicBezTo>
                    <a:pt x="296560" y="934079"/>
                    <a:pt x="276476" y="918618"/>
                    <a:pt x="261653" y="897100"/>
                  </a:cubicBezTo>
                  <a:cubicBezTo>
                    <a:pt x="244280" y="872076"/>
                    <a:pt x="238701" y="845139"/>
                    <a:pt x="247627" y="815492"/>
                  </a:cubicBezTo>
                  <a:cubicBezTo>
                    <a:pt x="248264" y="813580"/>
                    <a:pt x="248583" y="811508"/>
                    <a:pt x="249221" y="808479"/>
                  </a:cubicBezTo>
                  <a:cubicBezTo>
                    <a:pt x="235991" y="804973"/>
                    <a:pt x="222602" y="806088"/>
                    <a:pt x="209851" y="804813"/>
                  </a:cubicBezTo>
                  <a:cubicBezTo>
                    <a:pt x="165540" y="800350"/>
                    <a:pt x="123143" y="789831"/>
                    <a:pt x="84092" y="768153"/>
                  </a:cubicBezTo>
                  <a:cubicBezTo>
                    <a:pt x="53648" y="751417"/>
                    <a:pt x="27986" y="729103"/>
                    <a:pt x="12844" y="697543"/>
                  </a:cubicBezTo>
                  <a:cubicBezTo>
                    <a:pt x="-5486" y="659130"/>
                    <a:pt x="-4370" y="620239"/>
                    <a:pt x="17307" y="583260"/>
                  </a:cubicBezTo>
                  <a:cubicBezTo>
                    <a:pt x="40259" y="543572"/>
                    <a:pt x="77238" y="521257"/>
                    <a:pt x="118201" y="504202"/>
                  </a:cubicBezTo>
                  <a:cubicBezTo>
                    <a:pt x="124577" y="501652"/>
                    <a:pt x="130953" y="499261"/>
                    <a:pt x="137328" y="496870"/>
                  </a:cubicBezTo>
                  <a:cubicBezTo>
                    <a:pt x="136053" y="490495"/>
                    <a:pt x="130793" y="488104"/>
                    <a:pt x="127127" y="484597"/>
                  </a:cubicBezTo>
                  <a:cubicBezTo>
                    <a:pt x="106088" y="464036"/>
                    <a:pt x="87598" y="442040"/>
                    <a:pt x="77716" y="413509"/>
                  </a:cubicBezTo>
                  <a:cubicBezTo>
                    <a:pt x="66081" y="379878"/>
                    <a:pt x="71341" y="348637"/>
                    <a:pt x="89033" y="318990"/>
                  </a:cubicBezTo>
                  <a:cubicBezTo>
                    <a:pt x="110232" y="283765"/>
                    <a:pt x="141951" y="259856"/>
                    <a:pt x="177814" y="241208"/>
                  </a:cubicBezTo>
                  <a:cubicBezTo>
                    <a:pt x="224834" y="216662"/>
                    <a:pt x="274883" y="202157"/>
                    <a:pt x="327960" y="197216"/>
                  </a:cubicBezTo>
                  <a:cubicBezTo>
                    <a:pt x="376574" y="192594"/>
                    <a:pt x="424232" y="194666"/>
                    <a:pt x="471252" y="208054"/>
                  </a:cubicBezTo>
                  <a:cubicBezTo>
                    <a:pt x="480815" y="210764"/>
                    <a:pt x="490219" y="214111"/>
                    <a:pt x="499305" y="217140"/>
                  </a:cubicBezTo>
                  <a:cubicBezTo>
                    <a:pt x="502971" y="212677"/>
                    <a:pt x="499783" y="209330"/>
                    <a:pt x="499305" y="205823"/>
                  </a:cubicBezTo>
                  <a:cubicBezTo>
                    <a:pt x="494045" y="170598"/>
                    <a:pt x="510143" y="145414"/>
                    <a:pt x="536761" y="125171"/>
                  </a:cubicBezTo>
                  <a:cubicBezTo>
                    <a:pt x="563858" y="104610"/>
                    <a:pt x="595098" y="92815"/>
                    <a:pt x="627295" y="83252"/>
                  </a:cubicBezTo>
                  <a:cubicBezTo>
                    <a:pt x="677344" y="68428"/>
                    <a:pt x="728509" y="61096"/>
                    <a:pt x="780470" y="57111"/>
                  </a:cubicBezTo>
                  <a:cubicBezTo>
                    <a:pt x="813942" y="54561"/>
                    <a:pt x="847255" y="53605"/>
                    <a:pt x="880567" y="55518"/>
                  </a:cubicBezTo>
                  <a:cubicBezTo>
                    <a:pt x="936195" y="58546"/>
                    <a:pt x="991344" y="64443"/>
                    <a:pt x="1043783" y="85642"/>
                  </a:cubicBezTo>
                  <a:cubicBezTo>
                    <a:pt x="1070083" y="96322"/>
                    <a:pt x="1092876" y="110667"/>
                    <a:pt x="1106902" y="137285"/>
                  </a:cubicBezTo>
                  <a:cubicBezTo>
                    <a:pt x="1112640" y="133938"/>
                    <a:pt x="1115190" y="128518"/>
                    <a:pt x="1118697" y="124215"/>
                  </a:cubicBezTo>
                  <a:cubicBezTo>
                    <a:pt x="1160617" y="73369"/>
                    <a:pt x="1215447" y="42448"/>
                    <a:pt x="1277291" y="23002"/>
                  </a:cubicBezTo>
                  <a:cubicBezTo>
                    <a:pt x="1327180" y="7382"/>
                    <a:pt x="1378345" y="687"/>
                    <a:pt x="1430784" y="50"/>
                  </a:cubicBezTo>
                  <a:cubicBezTo>
                    <a:pt x="1496134" y="-747"/>
                    <a:pt x="1559731" y="8019"/>
                    <a:pt x="1621415" y="29537"/>
                  </a:cubicBezTo>
                  <a:cubicBezTo>
                    <a:pt x="1653612" y="40694"/>
                    <a:pt x="1684056" y="55518"/>
                    <a:pt x="1710515" y="77832"/>
                  </a:cubicBezTo>
                  <a:cubicBezTo>
                    <a:pt x="1737930" y="100944"/>
                    <a:pt x="1755463" y="128518"/>
                    <a:pt x="1751797" y="165975"/>
                  </a:cubicBezTo>
                  <a:cubicBezTo>
                    <a:pt x="1751478" y="168526"/>
                    <a:pt x="1751000" y="171235"/>
                    <a:pt x="1753232" y="174582"/>
                  </a:cubicBezTo>
                  <a:cubicBezTo>
                    <a:pt x="1772837" y="170438"/>
                    <a:pt x="1792920" y="166294"/>
                    <a:pt x="1813003" y="162150"/>
                  </a:cubicBezTo>
                  <a:cubicBezTo>
                    <a:pt x="1843128" y="155934"/>
                    <a:pt x="1873412" y="151790"/>
                    <a:pt x="1904174" y="149239"/>
                  </a:cubicBezTo>
                  <a:cubicBezTo>
                    <a:pt x="1928561" y="147327"/>
                    <a:pt x="1952948" y="146370"/>
                    <a:pt x="1977335" y="147167"/>
                  </a:cubicBezTo>
                  <a:cubicBezTo>
                    <a:pt x="2031687" y="148921"/>
                    <a:pt x="2085083" y="156412"/>
                    <a:pt x="2135291" y="178727"/>
                  </a:cubicBezTo>
                  <a:cubicBezTo>
                    <a:pt x="2156809" y="188290"/>
                    <a:pt x="2176255" y="200882"/>
                    <a:pt x="2193469" y="216980"/>
                  </a:cubicBezTo>
                  <a:cubicBezTo>
                    <a:pt x="2233476" y="254597"/>
                    <a:pt x="2236664" y="309746"/>
                    <a:pt x="2213711" y="352781"/>
                  </a:cubicBezTo>
                  <a:cubicBezTo>
                    <a:pt x="2208292" y="363142"/>
                    <a:pt x="2202713" y="373343"/>
                    <a:pt x="2194585" y="382109"/>
                  </a:cubicBezTo>
                  <a:cubicBezTo>
                    <a:pt x="2192512" y="384341"/>
                    <a:pt x="2189962" y="386731"/>
                    <a:pt x="2191397" y="391194"/>
                  </a:cubicBezTo>
                  <a:cubicBezTo>
                    <a:pt x="2222637" y="393904"/>
                    <a:pt x="2254037" y="397729"/>
                    <a:pt x="2284959" y="405061"/>
                  </a:cubicBezTo>
                  <a:cubicBezTo>
                    <a:pt x="2316678" y="412553"/>
                    <a:pt x="2347121" y="422913"/>
                    <a:pt x="2374696" y="440924"/>
                  </a:cubicBezTo>
                  <a:cubicBezTo>
                    <a:pt x="2431439" y="477903"/>
                    <a:pt x="2442915" y="530343"/>
                    <a:pt x="2419007" y="590752"/>
                  </a:cubicBezTo>
                  <a:cubicBezTo>
                    <a:pt x="2411834" y="609082"/>
                    <a:pt x="2401155" y="625818"/>
                    <a:pt x="2389360" y="641438"/>
                  </a:cubicBezTo>
                  <a:cubicBezTo>
                    <a:pt x="2370074" y="667100"/>
                    <a:pt x="2346006" y="687821"/>
                    <a:pt x="2319228" y="705513"/>
                  </a:cubicBezTo>
                  <a:cubicBezTo>
                    <a:pt x="2306796" y="713801"/>
                    <a:pt x="2292451" y="718264"/>
                    <a:pt x="2277468" y="724640"/>
                  </a:cubicBezTo>
                  <a:cubicBezTo>
                    <a:pt x="2280337" y="731812"/>
                    <a:pt x="2282728" y="738507"/>
                    <a:pt x="2285597" y="745042"/>
                  </a:cubicBezTo>
                  <a:cubicBezTo>
                    <a:pt x="2297551" y="772298"/>
                    <a:pt x="2302811" y="800829"/>
                    <a:pt x="2299782" y="830475"/>
                  </a:cubicBezTo>
                  <a:cubicBezTo>
                    <a:pt x="2297232" y="855340"/>
                    <a:pt x="2287031" y="877336"/>
                    <a:pt x="2270295" y="896144"/>
                  </a:cubicBezTo>
                  <a:cubicBezTo>
                    <a:pt x="2245908" y="923559"/>
                    <a:pt x="2215146" y="940774"/>
                    <a:pt x="2181355" y="953047"/>
                  </a:cubicBezTo>
                  <a:cubicBezTo>
                    <a:pt x="2133538" y="970261"/>
                    <a:pt x="2084286" y="978549"/>
                    <a:pt x="2033441" y="979824"/>
                  </a:cubicBezTo>
                  <a:cubicBezTo>
                    <a:pt x="2017023" y="980302"/>
                    <a:pt x="2000925" y="980462"/>
                    <a:pt x="1984507" y="979984"/>
                  </a:cubicBezTo>
                  <a:cubicBezTo>
                    <a:pt x="1950876" y="979027"/>
                    <a:pt x="1918042" y="974086"/>
                    <a:pt x="1885685" y="965479"/>
                  </a:cubicBezTo>
                  <a:cubicBezTo>
                    <a:pt x="1872615" y="961973"/>
                    <a:pt x="1872296" y="961813"/>
                    <a:pt x="1867515" y="974724"/>
                  </a:cubicBezTo>
                  <a:cubicBezTo>
                    <a:pt x="1859705" y="995285"/>
                    <a:pt x="1849185" y="1014093"/>
                    <a:pt x="1835158" y="1030989"/>
                  </a:cubicBezTo>
                  <a:cubicBezTo>
                    <a:pt x="1817147" y="1052666"/>
                    <a:pt x="1795151" y="1068924"/>
                    <a:pt x="1769968" y="1080719"/>
                  </a:cubicBezTo>
                  <a:cubicBezTo>
                    <a:pt x="1725498" y="1101439"/>
                    <a:pt x="1678477" y="1109409"/>
                    <a:pt x="1629544" y="1110365"/>
                  </a:cubicBezTo>
                  <a:cubicBezTo>
                    <a:pt x="1554152" y="1111959"/>
                    <a:pt x="1481949" y="1098889"/>
                    <a:pt x="1411976" y="1071474"/>
                  </a:cubicBezTo>
                  <a:cubicBezTo>
                    <a:pt x="1380257" y="1059042"/>
                    <a:pt x="1350292" y="1043262"/>
                    <a:pt x="1323355" y="1022063"/>
                  </a:cubicBezTo>
                  <a:cubicBezTo>
                    <a:pt x="1307256" y="1009471"/>
                    <a:pt x="1294664" y="994169"/>
                    <a:pt x="1283348" y="975361"/>
                  </a:cubicBezTo>
                  <a:cubicBezTo>
                    <a:pt x="1271393" y="986997"/>
                    <a:pt x="1260395" y="998314"/>
                    <a:pt x="1248760" y="1008833"/>
                  </a:cubicBezTo>
                  <a:cubicBezTo>
                    <a:pt x="1197755" y="1054897"/>
                    <a:pt x="1140374" y="1088369"/>
                    <a:pt x="1071996" y="1101280"/>
                  </a:cubicBezTo>
                  <a:cubicBezTo>
                    <a:pt x="997560" y="1115306"/>
                    <a:pt x="926472" y="1105105"/>
                    <a:pt x="858253" y="1072590"/>
                  </a:cubicBezTo>
                  <a:cubicBezTo>
                    <a:pt x="830359" y="1059201"/>
                    <a:pt x="804219" y="1042943"/>
                    <a:pt x="781745" y="1021585"/>
                  </a:cubicBezTo>
                  <a:cubicBezTo>
                    <a:pt x="763893" y="1004689"/>
                    <a:pt x="747635" y="986678"/>
                    <a:pt x="742694" y="961494"/>
                  </a:cubicBezTo>
                  <a:close/>
                  <a:moveTo>
                    <a:pt x="2011126" y="245352"/>
                  </a:moveTo>
                  <a:cubicBezTo>
                    <a:pt x="1983711" y="245352"/>
                    <a:pt x="1962512" y="245511"/>
                    <a:pt x="1941472" y="249337"/>
                  </a:cubicBezTo>
                  <a:cubicBezTo>
                    <a:pt x="1921707" y="252843"/>
                    <a:pt x="1901943" y="256669"/>
                    <a:pt x="1883773" y="266073"/>
                  </a:cubicBezTo>
                  <a:cubicBezTo>
                    <a:pt x="1877078" y="269579"/>
                    <a:pt x="1870862" y="273564"/>
                    <a:pt x="1866240" y="279621"/>
                  </a:cubicBezTo>
                  <a:cubicBezTo>
                    <a:pt x="1860183" y="287431"/>
                    <a:pt x="1860183" y="293488"/>
                    <a:pt x="1866080" y="301139"/>
                  </a:cubicBezTo>
                  <a:cubicBezTo>
                    <a:pt x="1869587" y="305761"/>
                    <a:pt x="1874209" y="309586"/>
                    <a:pt x="1879310" y="312455"/>
                  </a:cubicBezTo>
                  <a:cubicBezTo>
                    <a:pt x="1890467" y="318831"/>
                    <a:pt x="1902581" y="322816"/>
                    <a:pt x="1914854" y="325685"/>
                  </a:cubicBezTo>
                  <a:cubicBezTo>
                    <a:pt x="1970800" y="339074"/>
                    <a:pt x="2027224" y="338914"/>
                    <a:pt x="2083489" y="327757"/>
                  </a:cubicBezTo>
                  <a:cubicBezTo>
                    <a:pt x="2101500" y="324250"/>
                    <a:pt x="2119830" y="319469"/>
                    <a:pt x="2134654" y="307355"/>
                  </a:cubicBezTo>
                  <a:cubicBezTo>
                    <a:pt x="2148999" y="295560"/>
                    <a:pt x="2148999" y="285200"/>
                    <a:pt x="2134813" y="273405"/>
                  </a:cubicBezTo>
                  <a:cubicBezTo>
                    <a:pt x="2123496" y="264160"/>
                    <a:pt x="2109948" y="259378"/>
                    <a:pt x="2096081" y="255712"/>
                  </a:cubicBezTo>
                  <a:cubicBezTo>
                    <a:pt x="2066275" y="247902"/>
                    <a:pt x="2035831" y="244396"/>
                    <a:pt x="2011126" y="245352"/>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14" name="任意多边形: 形状 13"/>
            <p:cNvSpPr/>
            <p:nvPr>
              <p:custDataLst>
                <p:tags r:id="rId59"/>
              </p:custDataLst>
            </p:nvPr>
          </p:nvSpPr>
          <p:spPr>
            <a:xfrm>
              <a:off x="11296136" y="6031888"/>
              <a:ext cx="658050" cy="272823"/>
            </a:xfrm>
            <a:custGeom>
              <a:avLst/>
              <a:gdLst>
                <a:gd name="connsiteX0" fmla="*/ 529636 w 1774561"/>
                <a:gd name="connsiteY0" fmla="*/ 41702 h 731161"/>
                <a:gd name="connsiteX1" fmla="*/ 658424 w 1774561"/>
                <a:gd name="connsiteY1" fmla="*/ 38036 h 731161"/>
                <a:gd name="connsiteX2" fmla="*/ 762984 w 1774561"/>
                <a:gd name="connsiteY2" fmla="*/ 57322 h 731161"/>
                <a:gd name="connsiteX3" fmla="*/ 807614 w 1774561"/>
                <a:gd name="connsiteY3" fmla="*/ 91113 h 731161"/>
                <a:gd name="connsiteX4" fmla="*/ 810642 w 1774561"/>
                <a:gd name="connsiteY4" fmla="*/ 89838 h 731161"/>
                <a:gd name="connsiteX5" fmla="*/ 948196 w 1774561"/>
                <a:gd name="connsiteY5" fmla="*/ 11896 h 731161"/>
                <a:gd name="connsiteX6" fmla="*/ 1190151 w 1774561"/>
                <a:gd name="connsiteY6" fmla="*/ 22097 h 731161"/>
                <a:gd name="connsiteX7" fmla="*/ 1240360 w 1774561"/>
                <a:gd name="connsiteY7" fmla="*/ 45846 h 731161"/>
                <a:gd name="connsiteX8" fmla="*/ 1278454 w 1774561"/>
                <a:gd name="connsiteY8" fmla="*/ 114065 h 731161"/>
                <a:gd name="connsiteX9" fmla="*/ 1294552 w 1774561"/>
                <a:gd name="connsiteY9" fmla="*/ 112949 h 731161"/>
                <a:gd name="connsiteX10" fmla="*/ 1470201 w 1774561"/>
                <a:gd name="connsiteY10" fmla="*/ 98763 h 731161"/>
                <a:gd name="connsiteX11" fmla="*/ 1565835 w 1774561"/>
                <a:gd name="connsiteY11" fmla="*/ 121078 h 731161"/>
                <a:gd name="connsiteX12" fmla="*/ 1600901 w 1774561"/>
                <a:gd name="connsiteY12" fmla="*/ 142755 h 731161"/>
                <a:gd name="connsiteX13" fmla="*/ 1614768 w 1774561"/>
                <a:gd name="connsiteY13" fmla="*/ 234246 h 731161"/>
                <a:gd name="connsiteX14" fmla="*/ 1598989 w 1774561"/>
                <a:gd name="connsiteY14" fmla="*/ 256879 h 731161"/>
                <a:gd name="connsiteX15" fmla="*/ 1632301 w 1774561"/>
                <a:gd name="connsiteY15" fmla="*/ 261183 h 731161"/>
                <a:gd name="connsiteX16" fmla="*/ 1711040 w 1774561"/>
                <a:gd name="connsiteY16" fmla="*/ 279831 h 731161"/>
                <a:gd name="connsiteX17" fmla="*/ 1745787 w 1774561"/>
                <a:gd name="connsiteY17" fmla="*/ 298958 h 731161"/>
                <a:gd name="connsiteX18" fmla="*/ 1769537 w 1774561"/>
                <a:gd name="connsiteY18" fmla="*/ 379451 h 731161"/>
                <a:gd name="connsiteX19" fmla="*/ 1710562 w 1774561"/>
                <a:gd name="connsiteY19" fmla="*/ 452930 h 731161"/>
                <a:gd name="connsiteX20" fmla="*/ 1664339 w 1774561"/>
                <a:gd name="connsiteY20" fmla="*/ 476360 h 731161"/>
                <a:gd name="connsiteX21" fmla="*/ 1667686 w 1774561"/>
                <a:gd name="connsiteY21" fmla="*/ 488793 h 731161"/>
                <a:gd name="connsiteX22" fmla="*/ 1676931 w 1774561"/>
                <a:gd name="connsiteY22" fmla="*/ 514136 h 731161"/>
                <a:gd name="connsiteX23" fmla="*/ 1647443 w 1774561"/>
                <a:gd name="connsiteY23" fmla="*/ 598932 h 731161"/>
                <a:gd name="connsiteX24" fmla="*/ 1567908 w 1774561"/>
                <a:gd name="connsiteY24" fmla="*/ 633997 h 731161"/>
                <a:gd name="connsiteX25" fmla="*/ 1375523 w 1774561"/>
                <a:gd name="connsiteY25" fmla="*/ 634316 h 731161"/>
                <a:gd name="connsiteX26" fmla="*/ 1364365 w 1774561"/>
                <a:gd name="connsiteY26" fmla="*/ 638779 h 731161"/>
                <a:gd name="connsiteX27" fmla="*/ 1254386 w 1774561"/>
                <a:gd name="connsiteY27" fmla="*/ 723097 h 731161"/>
                <a:gd name="connsiteX28" fmla="*/ 1065189 w 1774561"/>
                <a:gd name="connsiteY28" fmla="*/ 715287 h 731161"/>
                <a:gd name="connsiteX29" fmla="*/ 993782 w 1774561"/>
                <a:gd name="connsiteY29" fmla="*/ 688509 h 731161"/>
                <a:gd name="connsiteX30" fmla="*/ 937198 w 1774561"/>
                <a:gd name="connsiteY30" fmla="*/ 641170 h 731161"/>
                <a:gd name="connsiteX31" fmla="*/ 803629 w 1774561"/>
                <a:gd name="connsiteY31" fmla="*/ 720228 h 731161"/>
                <a:gd name="connsiteX32" fmla="*/ 784661 w 1774561"/>
                <a:gd name="connsiteY32" fmla="*/ 684365 h 731161"/>
                <a:gd name="connsiteX33" fmla="*/ 775417 w 1774561"/>
                <a:gd name="connsiteY33" fmla="*/ 697913 h 731161"/>
                <a:gd name="connsiteX34" fmla="*/ 759159 w 1774561"/>
                <a:gd name="connsiteY34" fmla="*/ 728038 h 731161"/>
                <a:gd name="connsiteX35" fmla="*/ 605666 w 1774561"/>
                <a:gd name="connsiteY35" fmla="*/ 694885 h 731161"/>
                <a:gd name="connsiteX36" fmla="*/ 558645 w 1774561"/>
                <a:gd name="connsiteY36" fmla="*/ 659819 h 731161"/>
                <a:gd name="connsiteX37" fmla="*/ 547329 w 1774561"/>
                <a:gd name="connsiteY37" fmla="*/ 644517 h 731161"/>
                <a:gd name="connsiteX38" fmla="*/ 526289 w 1774561"/>
                <a:gd name="connsiteY38" fmla="*/ 634954 h 731161"/>
                <a:gd name="connsiteX39" fmla="*/ 346018 w 1774561"/>
                <a:gd name="connsiteY39" fmla="*/ 649777 h 731161"/>
                <a:gd name="connsiteX40" fmla="*/ 238111 w 1774561"/>
                <a:gd name="connsiteY40" fmla="*/ 624753 h 731161"/>
                <a:gd name="connsiteX41" fmla="*/ 197625 w 1774561"/>
                <a:gd name="connsiteY41" fmla="*/ 597019 h 731161"/>
                <a:gd name="connsiteX42" fmla="*/ 180889 w 1774561"/>
                <a:gd name="connsiteY42" fmla="*/ 537407 h 731161"/>
                <a:gd name="connsiteX43" fmla="*/ 180889 w 1774561"/>
                <a:gd name="connsiteY43" fmla="*/ 532147 h 731161"/>
                <a:gd name="connsiteX44" fmla="*/ 125899 w 1774561"/>
                <a:gd name="connsiteY44" fmla="*/ 525771 h 731161"/>
                <a:gd name="connsiteX45" fmla="*/ 43176 w 1774561"/>
                <a:gd name="connsiteY45" fmla="*/ 494371 h 731161"/>
                <a:gd name="connsiteX46" fmla="*/ 11138 w 1774561"/>
                <a:gd name="connsiteY46" fmla="*/ 461537 h 731161"/>
                <a:gd name="connsiteX47" fmla="*/ 11457 w 1774561"/>
                <a:gd name="connsiteY47" fmla="*/ 386304 h 731161"/>
                <a:gd name="connsiteX48" fmla="*/ 65650 w 1774561"/>
                <a:gd name="connsiteY48" fmla="*/ 341037 h 731161"/>
                <a:gd name="connsiteX49" fmla="*/ 101513 w 1774561"/>
                <a:gd name="connsiteY49" fmla="*/ 326214 h 731161"/>
                <a:gd name="connsiteX50" fmla="*/ 83342 w 1774561"/>
                <a:gd name="connsiteY50" fmla="*/ 309478 h 731161"/>
                <a:gd name="connsiteX51" fmla="*/ 62462 w 1774561"/>
                <a:gd name="connsiteY51" fmla="*/ 283497 h 731161"/>
                <a:gd name="connsiteX52" fmla="*/ 64375 w 1774561"/>
                <a:gd name="connsiteY52" fmla="*/ 211293 h 731161"/>
                <a:gd name="connsiteX53" fmla="*/ 111236 w 1774561"/>
                <a:gd name="connsiteY53" fmla="*/ 169055 h 731161"/>
                <a:gd name="connsiteX54" fmla="*/ 234763 w 1774561"/>
                <a:gd name="connsiteY54" fmla="*/ 130323 h 731161"/>
                <a:gd name="connsiteX55" fmla="*/ 360523 w 1774561"/>
                <a:gd name="connsiteY55" fmla="*/ 142437 h 731161"/>
                <a:gd name="connsiteX56" fmla="*/ 364826 w 1774561"/>
                <a:gd name="connsiteY56" fmla="*/ 141958 h 731161"/>
                <a:gd name="connsiteX57" fmla="*/ 365145 w 1774561"/>
                <a:gd name="connsiteY57" fmla="*/ 135901 h 731161"/>
                <a:gd name="connsiteX58" fmla="*/ 378374 w 1774561"/>
                <a:gd name="connsiteY58" fmla="*/ 93982 h 731161"/>
                <a:gd name="connsiteX59" fmla="*/ 415513 w 1774561"/>
                <a:gd name="connsiteY59" fmla="*/ 69754 h 731161"/>
                <a:gd name="connsiteX60" fmla="*/ 505728 w 1774561"/>
                <a:gd name="connsiteY60" fmla="*/ 44889 h 731161"/>
                <a:gd name="connsiteX61" fmla="*/ 496164 w 1774561"/>
                <a:gd name="connsiteY61" fmla="*/ 76768 h 731161"/>
                <a:gd name="connsiteX62" fmla="*/ 466518 w 1774561"/>
                <a:gd name="connsiteY62" fmla="*/ 185631 h 731161"/>
                <a:gd name="connsiteX63" fmla="*/ 482775 w 1774561"/>
                <a:gd name="connsiteY63" fmla="*/ 267877 h 731161"/>
                <a:gd name="connsiteX64" fmla="*/ 552429 w 1774561"/>
                <a:gd name="connsiteY64" fmla="*/ 268833 h 731161"/>
                <a:gd name="connsiteX65" fmla="*/ 568209 w 1774561"/>
                <a:gd name="connsiteY65" fmla="*/ 178937 h 731161"/>
                <a:gd name="connsiteX66" fmla="*/ 538243 w 1774561"/>
                <a:gd name="connsiteY66" fmla="*/ 71827 h 731161"/>
                <a:gd name="connsiteX67" fmla="*/ 529636 w 1774561"/>
                <a:gd name="connsiteY67" fmla="*/ 41702 h 731161"/>
                <a:gd name="connsiteX68" fmla="*/ 1463347 w 1774561"/>
                <a:gd name="connsiteY68" fmla="*/ 221335 h 731161"/>
                <a:gd name="connsiteX69" fmla="*/ 1533160 w 1774561"/>
                <a:gd name="connsiteY69" fmla="*/ 213365 h 731161"/>
                <a:gd name="connsiteX70" fmla="*/ 1556750 w 1774561"/>
                <a:gd name="connsiteY70" fmla="*/ 204121 h 731161"/>
                <a:gd name="connsiteX71" fmla="*/ 1557388 w 1774561"/>
                <a:gd name="connsiteY71" fmla="*/ 178618 h 731161"/>
                <a:gd name="connsiteX72" fmla="*/ 1535392 w 1774561"/>
                <a:gd name="connsiteY72" fmla="*/ 169533 h 731161"/>
                <a:gd name="connsiteX73" fmla="*/ 1390506 w 1774561"/>
                <a:gd name="connsiteY73" fmla="*/ 169692 h 731161"/>
                <a:gd name="connsiteX74" fmla="*/ 1378551 w 1774561"/>
                <a:gd name="connsiteY74" fmla="*/ 173996 h 731161"/>
                <a:gd name="connsiteX75" fmla="*/ 1360381 w 1774561"/>
                <a:gd name="connsiteY75" fmla="*/ 191529 h 731161"/>
                <a:gd name="connsiteX76" fmla="*/ 1377914 w 1774561"/>
                <a:gd name="connsiteY76" fmla="*/ 207946 h 731161"/>
                <a:gd name="connsiteX77" fmla="*/ 1394490 w 1774561"/>
                <a:gd name="connsiteY77" fmla="*/ 213365 h 731161"/>
                <a:gd name="connsiteX78" fmla="*/ 1463347 w 1774561"/>
                <a:gd name="connsiteY78" fmla="*/ 221335 h 73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74561" h="731161">
                  <a:moveTo>
                    <a:pt x="529636" y="41702"/>
                  </a:moveTo>
                  <a:cubicBezTo>
                    <a:pt x="572512" y="36761"/>
                    <a:pt x="615388" y="35485"/>
                    <a:pt x="658424" y="38036"/>
                  </a:cubicBezTo>
                  <a:cubicBezTo>
                    <a:pt x="693968" y="40267"/>
                    <a:pt x="729193" y="44889"/>
                    <a:pt x="762984" y="57322"/>
                  </a:cubicBezTo>
                  <a:cubicBezTo>
                    <a:pt x="781155" y="64016"/>
                    <a:pt x="798050" y="72783"/>
                    <a:pt x="807614" y="91113"/>
                  </a:cubicBezTo>
                  <a:cubicBezTo>
                    <a:pt x="808729" y="90635"/>
                    <a:pt x="810005" y="90475"/>
                    <a:pt x="810642" y="89838"/>
                  </a:cubicBezTo>
                  <a:cubicBezTo>
                    <a:pt x="847142" y="47280"/>
                    <a:pt x="894641" y="24169"/>
                    <a:pt x="948196" y="11896"/>
                  </a:cubicBezTo>
                  <a:cubicBezTo>
                    <a:pt x="1029804" y="-6753"/>
                    <a:pt x="1110456" y="-3565"/>
                    <a:pt x="1190151" y="22097"/>
                  </a:cubicBezTo>
                  <a:cubicBezTo>
                    <a:pt x="1207844" y="27835"/>
                    <a:pt x="1224899" y="35485"/>
                    <a:pt x="1240360" y="45846"/>
                  </a:cubicBezTo>
                  <a:cubicBezTo>
                    <a:pt x="1264587" y="61944"/>
                    <a:pt x="1283076" y="81390"/>
                    <a:pt x="1278454" y="114065"/>
                  </a:cubicBezTo>
                  <a:cubicBezTo>
                    <a:pt x="1284511" y="115818"/>
                    <a:pt x="1289452" y="114065"/>
                    <a:pt x="1294552" y="112949"/>
                  </a:cubicBezTo>
                  <a:cubicBezTo>
                    <a:pt x="1352411" y="100357"/>
                    <a:pt x="1410908" y="94301"/>
                    <a:pt x="1470201" y="98763"/>
                  </a:cubicBezTo>
                  <a:cubicBezTo>
                    <a:pt x="1503195" y="101314"/>
                    <a:pt x="1535392" y="107530"/>
                    <a:pt x="1565835" y="121078"/>
                  </a:cubicBezTo>
                  <a:cubicBezTo>
                    <a:pt x="1578427" y="126816"/>
                    <a:pt x="1590382" y="133670"/>
                    <a:pt x="1600901" y="142755"/>
                  </a:cubicBezTo>
                  <a:cubicBezTo>
                    <a:pt x="1630070" y="168417"/>
                    <a:pt x="1635170" y="201252"/>
                    <a:pt x="1614768" y="234246"/>
                  </a:cubicBezTo>
                  <a:cubicBezTo>
                    <a:pt x="1610305" y="241418"/>
                    <a:pt x="1605205" y="248113"/>
                    <a:pt x="1598989" y="256879"/>
                  </a:cubicBezTo>
                  <a:cubicBezTo>
                    <a:pt x="1610943" y="258473"/>
                    <a:pt x="1621622" y="259748"/>
                    <a:pt x="1632301" y="261183"/>
                  </a:cubicBezTo>
                  <a:cubicBezTo>
                    <a:pt x="1659238" y="264689"/>
                    <a:pt x="1685697" y="269949"/>
                    <a:pt x="1711040" y="279831"/>
                  </a:cubicBezTo>
                  <a:cubicBezTo>
                    <a:pt x="1723473" y="284613"/>
                    <a:pt x="1735268" y="290670"/>
                    <a:pt x="1745787" y="298958"/>
                  </a:cubicBezTo>
                  <a:cubicBezTo>
                    <a:pt x="1772725" y="319838"/>
                    <a:pt x="1781013" y="347254"/>
                    <a:pt x="1769537" y="379451"/>
                  </a:cubicBezTo>
                  <a:cubicBezTo>
                    <a:pt x="1758379" y="410691"/>
                    <a:pt x="1736383" y="433484"/>
                    <a:pt x="1710562" y="452930"/>
                  </a:cubicBezTo>
                  <a:cubicBezTo>
                    <a:pt x="1696376" y="463449"/>
                    <a:pt x="1680597" y="470941"/>
                    <a:pt x="1664339" y="476360"/>
                  </a:cubicBezTo>
                  <a:cubicBezTo>
                    <a:pt x="1662745" y="481779"/>
                    <a:pt x="1666092" y="485126"/>
                    <a:pt x="1667686" y="488793"/>
                  </a:cubicBezTo>
                  <a:cubicBezTo>
                    <a:pt x="1671352" y="497081"/>
                    <a:pt x="1674699" y="505369"/>
                    <a:pt x="1676931" y="514136"/>
                  </a:cubicBezTo>
                  <a:cubicBezTo>
                    <a:pt x="1685538" y="548883"/>
                    <a:pt x="1675018" y="576936"/>
                    <a:pt x="1647443" y="598932"/>
                  </a:cubicBezTo>
                  <a:cubicBezTo>
                    <a:pt x="1624013" y="617580"/>
                    <a:pt x="1596757" y="627622"/>
                    <a:pt x="1567908" y="633997"/>
                  </a:cubicBezTo>
                  <a:cubicBezTo>
                    <a:pt x="1503832" y="648183"/>
                    <a:pt x="1439598" y="650733"/>
                    <a:pt x="1375523" y="634316"/>
                  </a:cubicBezTo>
                  <a:cubicBezTo>
                    <a:pt x="1370263" y="633041"/>
                    <a:pt x="1366756" y="632563"/>
                    <a:pt x="1364365" y="638779"/>
                  </a:cubicBezTo>
                  <a:cubicBezTo>
                    <a:pt x="1344760" y="689147"/>
                    <a:pt x="1303638" y="712099"/>
                    <a:pt x="1254386" y="723097"/>
                  </a:cubicBezTo>
                  <a:cubicBezTo>
                    <a:pt x="1190789" y="737283"/>
                    <a:pt x="1127670" y="731545"/>
                    <a:pt x="1065189" y="715287"/>
                  </a:cubicBezTo>
                  <a:cubicBezTo>
                    <a:pt x="1040484" y="708911"/>
                    <a:pt x="1016575" y="700145"/>
                    <a:pt x="993782" y="688509"/>
                  </a:cubicBezTo>
                  <a:cubicBezTo>
                    <a:pt x="971946" y="677352"/>
                    <a:pt x="951862" y="663644"/>
                    <a:pt x="937198" y="641170"/>
                  </a:cubicBezTo>
                  <a:cubicBezTo>
                    <a:pt x="898307" y="678308"/>
                    <a:pt x="854953" y="706202"/>
                    <a:pt x="803629" y="720228"/>
                  </a:cubicBezTo>
                  <a:cubicBezTo>
                    <a:pt x="797413" y="708433"/>
                    <a:pt x="791196" y="696638"/>
                    <a:pt x="784661" y="684365"/>
                  </a:cubicBezTo>
                  <a:cubicBezTo>
                    <a:pt x="778604" y="688031"/>
                    <a:pt x="777808" y="693450"/>
                    <a:pt x="775417" y="697913"/>
                  </a:cubicBezTo>
                  <a:cubicBezTo>
                    <a:pt x="769997" y="707955"/>
                    <a:pt x="766810" y="719271"/>
                    <a:pt x="759159" y="728038"/>
                  </a:cubicBezTo>
                  <a:cubicBezTo>
                    <a:pt x="704807" y="731545"/>
                    <a:pt x="653642" y="720865"/>
                    <a:pt x="605666" y="694885"/>
                  </a:cubicBezTo>
                  <a:cubicBezTo>
                    <a:pt x="588292" y="685481"/>
                    <a:pt x="572193" y="674323"/>
                    <a:pt x="558645" y="659819"/>
                  </a:cubicBezTo>
                  <a:cubicBezTo>
                    <a:pt x="554342" y="655197"/>
                    <a:pt x="550198" y="650255"/>
                    <a:pt x="547329" y="644517"/>
                  </a:cubicBezTo>
                  <a:cubicBezTo>
                    <a:pt x="540634" y="631766"/>
                    <a:pt x="540634" y="631766"/>
                    <a:pt x="526289" y="634954"/>
                  </a:cubicBezTo>
                  <a:cubicBezTo>
                    <a:pt x="466836" y="647865"/>
                    <a:pt x="406746" y="653443"/>
                    <a:pt x="346018" y="649777"/>
                  </a:cubicBezTo>
                  <a:cubicBezTo>
                    <a:pt x="308721" y="647546"/>
                    <a:pt x="272380" y="640532"/>
                    <a:pt x="238111" y="624753"/>
                  </a:cubicBezTo>
                  <a:cubicBezTo>
                    <a:pt x="223128" y="617740"/>
                    <a:pt x="209102" y="609292"/>
                    <a:pt x="197625" y="597019"/>
                  </a:cubicBezTo>
                  <a:cubicBezTo>
                    <a:pt x="181846" y="580124"/>
                    <a:pt x="173398" y="560997"/>
                    <a:pt x="180889" y="537407"/>
                  </a:cubicBezTo>
                  <a:cubicBezTo>
                    <a:pt x="181367" y="535972"/>
                    <a:pt x="180889" y="534378"/>
                    <a:pt x="180889" y="532147"/>
                  </a:cubicBezTo>
                  <a:cubicBezTo>
                    <a:pt x="162719" y="528640"/>
                    <a:pt x="144070" y="529278"/>
                    <a:pt x="125899" y="525771"/>
                  </a:cubicBezTo>
                  <a:cubicBezTo>
                    <a:pt x="96572" y="519874"/>
                    <a:pt x="68200" y="511426"/>
                    <a:pt x="43176" y="494371"/>
                  </a:cubicBezTo>
                  <a:cubicBezTo>
                    <a:pt x="30265" y="485605"/>
                    <a:pt x="19108" y="475085"/>
                    <a:pt x="11138" y="461537"/>
                  </a:cubicBezTo>
                  <a:cubicBezTo>
                    <a:pt x="-3845" y="436353"/>
                    <a:pt x="-3685" y="411169"/>
                    <a:pt x="11457" y="386304"/>
                  </a:cubicBezTo>
                  <a:cubicBezTo>
                    <a:pt x="24368" y="365105"/>
                    <a:pt x="43813" y="351398"/>
                    <a:pt x="65650" y="341037"/>
                  </a:cubicBezTo>
                  <a:cubicBezTo>
                    <a:pt x="76967" y="335777"/>
                    <a:pt x="88761" y="331474"/>
                    <a:pt x="101513" y="326214"/>
                  </a:cubicBezTo>
                  <a:cubicBezTo>
                    <a:pt x="94978" y="320157"/>
                    <a:pt x="89080" y="314897"/>
                    <a:pt x="83342" y="309478"/>
                  </a:cubicBezTo>
                  <a:cubicBezTo>
                    <a:pt x="75213" y="301827"/>
                    <a:pt x="67881" y="293380"/>
                    <a:pt x="62462" y="283497"/>
                  </a:cubicBezTo>
                  <a:cubicBezTo>
                    <a:pt x="48754" y="259111"/>
                    <a:pt x="49233" y="234883"/>
                    <a:pt x="64375" y="211293"/>
                  </a:cubicBezTo>
                  <a:cubicBezTo>
                    <a:pt x="76170" y="192963"/>
                    <a:pt x="92746" y="179893"/>
                    <a:pt x="111236" y="169055"/>
                  </a:cubicBezTo>
                  <a:cubicBezTo>
                    <a:pt x="149489" y="146740"/>
                    <a:pt x="191090" y="135264"/>
                    <a:pt x="234763" y="130323"/>
                  </a:cubicBezTo>
                  <a:cubicBezTo>
                    <a:pt x="277480" y="125541"/>
                    <a:pt x="319559" y="128888"/>
                    <a:pt x="360523" y="142437"/>
                  </a:cubicBezTo>
                  <a:cubicBezTo>
                    <a:pt x="361957" y="142915"/>
                    <a:pt x="363551" y="143393"/>
                    <a:pt x="364826" y="141958"/>
                  </a:cubicBezTo>
                  <a:cubicBezTo>
                    <a:pt x="366579" y="140046"/>
                    <a:pt x="365623" y="137974"/>
                    <a:pt x="365145" y="135901"/>
                  </a:cubicBezTo>
                  <a:cubicBezTo>
                    <a:pt x="360841" y="119165"/>
                    <a:pt x="367058" y="105777"/>
                    <a:pt x="378374" y="93982"/>
                  </a:cubicBezTo>
                  <a:cubicBezTo>
                    <a:pt x="388894" y="83143"/>
                    <a:pt x="401805" y="75811"/>
                    <a:pt x="415513" y="69754"/>
                  </a:cubicBezTo>
                  <a:cubicBezTo>
                    <a:pt x="444362" y="57003"/>
                    <a:pt x="474806" y="49990"/>
                    <a:pt x="505728" y="44889"/>
                  </a:cubicBezTo>
                  <a:cubicBezTo>
                    <a:pt x="503815" y="55887"/>
                    <a:pt x="499511" y="66248"/>
                    <a:pt x="496164" y="76768"/>
                  </a:cubicBezTo>
                  <a:cubicBezTo>
                    <a:pt x="484369" y="112471"/>
                    <a:pt x="472256" y="148334"/>
                    <a:pt x="466518" y="185631"/>
                  </a:cubicBezTo>
                  <a:cubicBezTo>
                    <a:pt x="462055" y="214800"/>
                    <a:pt x="465402" y="242853"/>
                    <a:pt x="482775" y="267877"/>
                  </a:cubicBezTo>
                  <a:cubicBezTo>
                    <a:pt x="502062" y="295770"/>
                    <a:pt x="532824" y="296089"/>
                    <a:pt x="552429" y="268833"/>
                  </a:cubicBezTo>
                  <a:cubicBezTo>
                    <a:pt x="572193" y="241418"/>
                    <a:pt x="573628" y="210337"/>
                    <a:pt x="568209" y="178937"/>
                  </a:cubicBezTo>
                  <a:cubicBezTo>
                    <a:pt x="561833" y="142277"/>
                    <a:pt x="550198" y="106892"/>
                    <a:pt x="538243" y="71827"/>
                  </a:cubicBezTo>
                  <a:cubicBezTo>
                    <a:pt x="535215" y="62104"/>
                    <a:pt x="530911" y="52381"/>
                    <a:pt x="529636" y="41702"/>
                  </a:cubicBezTo>
                  <a:close/>
                  <a:moveTo>
                    <a:pt x="1463347" y="221335"/>
                  </a:moveTo>
                  <a:cubicBezTo>
                    <a:pt x="1487256" y="220697"/>
                    <a:pt x="1510527" y="219422"/>
                    <a:pt x="1533160" y="213365"/>
                  </a:cubicBezTo>
                  <a:cubicBezTo>
                    <a:pt x="1541289" y="211134"/>
                    <a:pt x="1549418" y="208584"/>
                    <a:pt x="1556750" y="204121"/>
                  </a:cubicBezTo>
                  <a:cubicBezTo>
                    <a:pt x="1569979" y="195832"/>
                    <a:pt x="1570139" y="187066"/>
                    <a:pt x="1557388" y="178618"/>
                  </a:cubicBezTo>
                  <a:cubicBezTo>
                    <a:pt x="1550693" y="174155"/>
                    <a:pt x="1543202" y="171446"/>
                    <a:pt x="1535392" y="169533"/>
                  </a:cubicBezTo>
                  <a:cubicBezTo>
                    <a:pt x="1487096" y="158057"/>
                    <a:pt x="1438801" y="158216"/>
                    <a:pt x="1390506" y="169692"/>
                  </a:cubicBezTo>
                  <a:cubicBezTo>
                    <a:pt x="1386361" y="170649"/>
                    <a:pt x="1382377" y="172083"/>
                    <a:pt x="1378551" y="173996"/>
                  </a:cubicBezTo>
                  <a:cubicBezTo>
                    <a:pt x="1370582" y="177821"/>
                    <a:pt x="1360221" y="180690"/>
                    <a:pt x="1360381" y="191529"/>
                  </a:cubicBezTo>
                  <a:cubicBezTo>
                    <a:pt x="1360540" y="201411"/>
                    <a:pt x="1370103" y="204599"/>
                    <a:pt x="1377914" y="207946"/>
                  </a:cubicBezTo>
                  <a:cubicBezTo>
                    <a:pt x="1383174" y="210178"/>
                    <a:pt x="1388912" y="211931"/>
                    <a:pt x="1394490" y="213365"/>
                  </a:cubicBezTo>
                  <a:cubicBezTo>
                    <a:pt x="1417124" y="219741"/>
                    <a:pt x="1440554" y="220697"/>
                    <a:pt x="1463347" y="221335"/>
                  </a:cubicBezTo>
                  <a:close/>
                </a:path>
              </a:pathLst>
            </a:custGeom>
            <a:solidFill>
              <a:schemeClr val="accent1"/>
            </a:solidFill>
            <a:ln w="1593" cap="flat">
              <a:noFill/>
              <a:prstDash val="solid"/>
              <a:miter/>
            </a:ln>
          </p:spPr>
          <p:txBody>
            <a:bodyPr rtlCol="0" anchor="ctr"/>
            <a:lstStyle/>
            <a:p>
              <a:endParaRPr lang="en-US" sz="1350"/>
            </a:p>
          </p:txBody>
        </p:sp>
        <p:sp>
          <p:nvSpPr>
            <p:cNvPr id="15" name="任意多边形: 形状 14"/>
            <p:cNvSpPr/>
            <p:nvPr>
              <p:custDataLst>
                <p:tags r:id="rId60"/>
              </p:custDataLst>
            </p:nvPr>
          </p:nvSpPr>
          <p:spPr>
            <a:xfrm>
              <a:off x="11428152" y="6432843"/>
              <a:ext cx="41483" cy="99919"/>
            </a:xfrm>
            <a:custGeom>
              <a:avLst/>
              <a:gdLst>
                <a:gd name="connsiteX0" fmla="*/ 55043 w 111868"/>
                <a:gd name="connsiteY0" fmla="*/ 0 h 267780"/>
                <a:gd name="connsiteX1" fmla="*/ 61578 w 111868"/>
                <a:gd name="connsiteY1" fmla="*/ 8926 h 267780"/>
                <a:gd name="connsiteX2" fmla="*/ 107642 w 111868"/>
                <a:gd name="connsiteY2" fmla="*/ 152377 h 267780"/>
                <a:gd name="connsiteX3" fmla="*/ 106048 w 111868"/>
                <a:gd name="connsiteY3" fmla="*/ 222669 h 267780"/>
                <a:gd name="connsiteX4" fmla="*/ 91065 w 111868"/>
                <a:gd name="connsiteY4" fmla="*/ 250562 h 267780"/>
                <a:gd name="connsiteX5" fmla="*/ 23962 w 111868"/>
                <a:gd name="connsiteY5" fmla="*/ 254388 h 267780"/>
                <a:gd name="connsiteX6" fmla="*/ 372 w 111868"/>
                <a:gd name="connsiteY6" fmla="*/ 196848 h 267780"/>
                <a:gd name="connsiteX7" fmla="*/ 8819 w 111868"/>
                <a:gd name="connsiteY7" fmla="*/ 129425 h 267780"/>
                <a:gd name="connsiteX8" fmla="*/ 49623 w 111868"/>
                <a:gd name="connsiteY8" fmla="*/ 9085 h 267780"/>
                <a:gd name="connsiteX9" fmla="*/ 55043 w 111868"/>
                <a:gd name="connsiteY9" fmla="*/ 0 h 267780"/>
                <a:gd name="connsiteX10" fmla="*/ 106366 w 111868"/>
                <a:gd name="connsiteY10" fmla="*/ 192385 h 267780"/>
                <a:gd name="connsiteX11" fmla="*/ 102541 w 111868"/>
                <a:gd name="connsiteY11" fmla="*/ 170867 h 267780"/>
                <a:gd name="connsiteX12" fmla="*/ 88355 w 111868"/>
                <a:gd name="connsiteY12" fmla="*/ 170389 h 267780"/>
                <a:gd name="connsiteX13" fmla="*/ 88993 w 111868"/>
                <a:gd name="connsiteY13" fmla="*/ 214699 h 267780"/>
                <a:gd name="connsiteX14" fmla="*/ 101425 w 111868"/>
                <a:gd name="connsiteY14" fmla="*/ 215337 h 267780"/>
                <a:gd name="connsiteX15" fmla="*/ 106366 w 111868"/>
                <a:gd name="connsiteY15" fmla="*/ 192385 h 2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868" h="267780">
                  <a:moveTo>
                    <a:pt x="55043" y="0"/>
                  </a:moveTo>
                  <a:cubicBezTo>
                    <a:pt x="59984" y="1753"/>
                    <a:pt x="60303" y="5738"/>
                    <a:pt x="61578" y="8926"/>
                  </a:cubicBezTo>
                  <a:cubicBezTo>
                    <a:pt x="79111" y="56105"/>
                    <a:pt x="96484" y="103285"/>
                    <a:pt x="107642" y="152377"/>
                  </a:cubicBezTo>
                  <a:cubicBezTo>
                    <a:pt x="113061" y="175967"/>
                    <a:pt x="114017" y="199398"/>
                    <a:pt x="106048" y="222669"/>
                  </a:cubicBezTo>
                  <a:cubicBezTo>
                    <a:pt x="102541" y="232870"/>
                    <a:pt x="97760" y="242115"/>
                    <a:pt x="91065" y="250562"/>
                  </a:cubicBezTo>
                  <a:cubicBezTo>
                    <a:pt x="74329" y="272080"/>
                    <a:pt x="41335" y="273514"/>
                    <a:pt x="23962" y="254388"/>
                  </a:cubicBezTo>
                  <a:cubicBezTo>
                    <a:pt x="8979" y="237811"/>
                    <a:pt x="1966" y="218684"/>
                    <a:pt x="372" y="196848"/>
                  </a:cubicBezTo>
                  <a:cubicBezTo>
                    <a:pt x="-1222" y="173736"/>
                    <a:pt x="2444" y="151262"/>
                    <a:pt x="8819" y="129425"/>
                  </a:cubicBezTo>
                  <a:cubicBezTo>
                    <a:pt x="20614" y="88621"/>
                    <a:pt x="34641" y="48774"/>
                    <a:pt x="49623" y="9085"/>
                  </a:cubicBezTo>
                  <a:cubicBezTo>
                    <a:pt x="50899" y="5738"/>
                    <a:pt x="51855" y="2072"/>
                    <a:pt x="55043" y="0"/>
                  </a:cubicBezTo>
                  <a:close/>
                  <a:moveTo>
                    <a:pt x="106366" y="192385"/>
                  </a:moveTo>
                  <a:cubicBezTo>
                    <a:pt x="106366" y="184893"/>
                    <a:pt x="106366" y="177561"/>
                    <a:pt x="102541" y="170867"/>
                  </a:cubicBezTo>
                  <a:cubicBezTo>
                    <a:pt x="98238" y="163216"/>
                    <a:pt x="92021" y="162738"/>
                    <a:pt x="88355" y="170389"/>
                  </a:cubicBezTo>
                  <a:cubicBezTo>
                    <a:pt x="81183" y="185053"/>
                    <a:pt x="82139" y="200195"/>
                    <a:pt x="88993" y="214699"/>
                  </a:cubicBezTo>
                  <a:cubicBezTo>
                    <a:pt x="91862" y="220915"/>
                    <a:pt x="97441" y="220915"/>
                    <a:pt x="101425" y="215337"/>
                  </a:cubicBezTo>
                  <a:cubicBezTo>
                    <a:pt x="106048" y="208324"/>
                    <a:pt x="106366" y="200354"/>
                    <a:pt x="106366" y="192385"/>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16" name="任意多边形: 形状 15"/>
            <p:cNvSpPr/>
            <p:nvPr>
              <p:custDataLst>
                <p:tags r:id="rId61"/>
              </p:custDataLst>
            </p:nvPr>
          </p:nvSpPr>
          <p:spPr>
            <a:xfrm>
              <a:off x="10855032" y="6279934"/>
              <a:ext cx="45977" cy="87499"/>
            </a:xfrm>
            <a:custGeom>
              <a:avLst/>
              <a:gdLst>
                <a:gd name="connsiteX0" fmla="*/ 62612 w 123985"/>
                <a:gd name="connsiteY0" fmla="*/ 0 h 234495"/>
                <a:gd name="connsiteX1" fmla="*/ 96402 w 123985"/>
                <a:gd name="connsiteY1" fmla="*/ 70610 h 234495"/>
                <a:gd name="connsiteX2" fmla="*/ 119673 w 123985"/>
                <a:gd name="connsiteY2" fmla="*/ 134845 h 234495"/>
                <a:gd name="connsiteX3" fmla="*/ 111385 w 123985"/>
                <a:gd name="connsiteY3" fmla="*/ 206570 h 234495"/>
                <a:gd name="connsiteX4" fmla="*/ 14157 w 123985"/>
                <a:gd name="connsiteY4" fmla="*/ 208961 h 234495"/>
                <a:gd name="connsiteX5" fmla="*/ 3318 w 123985"/>
                <a:gd name="connsiteY5" fmla="*/ 138989 h 234495"/>
                <a:gd name="connsiteX6" fmla="*/ 43166 w 123985"/>
                <a:gd name="connsiteY6" fmla="*/ 36979 h 234495"/>
                <a:gd name="connsiteX7" fmla="*/ 62612 w 123985"/>
                <a:gd name="connsiteY7" fmla="*/ 0 h 234495"/>
                <a:gd name="connsiteX8" fmla="*/ 115529 w 123985"/>
                <a:gd name="connsiteY8" fmla="*/ 157159 h 234495"/>
                <a:gd name="connsiteX9" fmla="*/ 105328 w 123985"/>
                <a:gd name="connsiteY9" fmla="*/ 138192 h 234495"/>
                <a:gd name="connsiteX10" fmla="*/ 93215 w 123985"/>
                <a:gd name="connsiteY10" fmla="*/ 155725 h 234495"/>
                <a:gd name="connsiteX11" fmla="*/ 104053 w 123985"/>
                <a:gd name="connsiteY11" fmla="*/ 176286 h 234495"/>
                <a:gd name="connsiteX12" fmla="*/ 115529 w 123985"/>
                <a:gd name="connsiteY12" fmla="*/ 157159 h 23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85" h="234495">
                  <a:moveTo>
                    <a:pt x="62612" y="0"/>
                  </a:moveTo>
                  <a:cubicBezTo>
                    <a:pt x="76319" y="24068"/>
                    <a:pt x="86361" y="47339"/>
                    <a:pt x="96402" y="70610"/>
                  </a:cubicBezTo>
                  <a:cubicBezTo>
                    <a:pt x="105488" y="91490"/>
                    <a:pt x="113138" y="113008"/>
                    <a:pt x="119673" y="134845"/>
                  </a:cubicBezTo>
                  <a:cubicBezTo>
                    <a:pt x="127324" y="160028"/>
                    <a:pt x="124933" y="183777"/>
                    <a:pt x="111385" y="206570"/>
                  </a:cubicBezTo>
                  <a:cubicBezTo>
                    <a:pt x="89867" y="243071"/>
                    <a:pt x="36472" y="243708"/>
                    <a:pt x="14157" y="208961"/>
                  </a:cubicBezTo>
                  <a:cubicBezTo>
                    <a:pt x="-29" y="186806"/>
                    <a:pt x="-3376" y="163694"/>
                    <a:pt x="3318" y="138989"/>
                  </a:cubicBezTo>
                  <a:cubicBezTo>
                    <a:pt x="12882" y="103604"/>
                    <a:pt x="26908" y="69813"/>
                    <a:pt x="43166" y="36979"/>
                  </a:cubicBezTo>
                  <a:cubicBezTo>
                    <a:pt x="49063" y="25343"/>
                    <a:pt x="52092" y="12114"/>
                    <a:pt x="62612" y="0"/>
                  </a:cubicBezTo>
                  <a:close/>
                  <a:moveTo>
                    <a:pt x="115529" y="157159"/>
                  </a:moveTo>
                  <a:cubicBezTo>
                    <a:pt x="115529" y="145843"/>
                    <a:pt x="111704" y="138670"/>
                    <a:pt x="105328" y="138192"/>
                  </a:cubicBezTo>
                  <a:cubicBezTo>
                    <a:pt x="98953" y="137714"/>
                    <a:pt x="93693" y="145364"/>
                    <a:pt x="93215" y="155725"/>
                  </a:cubicBezTo>
                  <a:cubicBezTo>
                    <a:pt x="92736" y="166085"/>
                    <a:pt x="97678" y="175489"/>
                    <a:pt x="104053" y="176286"/>
                  </a:cubicBezTo>
                  <a:cubicBezTo>
                    <a:pt x="110748" y="177242"/>
                    <a:pt x="115529" y="169273"/>
                    <a:pt x="115529" y="157159"/>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17" name="任意多边形: 形状 16"/>
            <p:cNvSpPr/>
            <p:nvPr>
              <p:custDataLst>
                <p:tags r:id="rId62"/>
              </p:custDataLst>
            </p:nvPr>
          </p:nvSpPr>
          <p:spPr>
            <a:xfrm>
              <a:off x="11468646" y="6039181"/>
              <a:ext cx="39394" cy="100617"/>
            </a:xfrm>
            <a:custGeom>
              <a:avLst/>
              <a:gdLst>
                <a:gd name="connsiteX0" fmla="*/ 64429 w 106234"/>
                <a:gd name="connsiteY0" fmla="*/ 22155 h 269651"/>
                <a:gd name="connsiteX1" fmla="*/ 73514 w 106234"/>
                <a:gd name="connsiteY1" fmla="*/ 52440 h 269651"/>
                <a:gd name="connsiteX2" fmla="*/ 103479 w 106234"/>
                <a:gd name="connsiteY2" fmla="*/ 159550 h 269651"/>
                <a:gd name="connsiteX3" fmla="*/ 87700 w 106234"/>
                <a:gd name="connsiteY3" fmla="*/ 249446 h 269651"/>
                <a:gd name="connsiteX4" fmla="*/ 18046 w 106234"/>
                <a:gd name="connsiteY4" fmla="*/ 248490 h 269651"/>
                <a:gd name="connsiteX5" fmla="*/ 1788 w 106234"/>
                <a:gd name="connsiteY5" fmla="*/ 166245 h 269651"/>
                <a:gd name="connsiteX6" fmla="*/ 31435 w 106234"/>
                <a:gd name="connsiteY6" fmla="*/ 57381 h 269651"/>
                <a:gd name="connsiteX7" fmla="*/ 40998 w 106234"/>
                <a:gd name="connsiteY7" fmla="*/ 25503 h 269651"/>
                <a:gd name="connsiteX8" fmla="*/ 52474 w 106234"/>
                <a:gd name="connsiteY8" fmla="*/ 0 h 269651"/>
                <a:gd name="connsiteX9" fmla="*/ 64429 w 106234"/>
                <a:gd name="connsiteY9" fmla="*/ 22155 h 269651"/>
                <a:gd name="connsiteX10" fmla="*/ 92481 w 106234"/>
                <a:gd name="connsiteY10" fmla="*/ 176286 h 269651"/>
                <a:gd name="connsiteX11" fmla="*/ 88337 w 106234"/>
                <a:gd name="connsiteY11" fmla="*/ 154928 h 269651"/>
                <a:gd name="connsiteX12" fmla="*/ 77499 w 106234"/>
                <a:gd name="connsiteY12" fmla="*/ 154609 h 269651"/>
                <a:gd name="connsiteX13" fmla="*/ 77020 w 106234"/>
                <a:gd name="connsiteY13" fmla="*/ 195891 h 269651"/>
                <a:gd name="connsiteX14" fmla="*/ 88178 w 106234"/>
                <a:gd name="connsiteY14" fmla="*/ 196051 h 269651"/>
                <a:gd name="connsiteX15" fmla="*/ 92481 w 106234"/>
                <a:gd name="connsiteY15" fmla="*/ 176286 h 26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234" h="269651">
                  <a:moveTo>
                    <a:pt x="64429" y="22155"/>
                  </a:moveTo>
                  <a:cubicBezTo>
                    <a:pt x="65704" y="32835"/>
                    <a:pt x="70167" y="42557"/>
                    <a:pt x="73514" y="52440"/>
                  </a:cubicBezTo>
                  <a:cubicBezTo>
                    <a:pt x="85627" y="87506"/>
                    <a:pt x="97104" y="122890"/>
                    <a:pt x="103479" y="159550"/>
                  </a:cubicBezTo>
                  <a:cubicBezTo>
                    <a:pt x="108899" y="191110"/>
                    <a:pt x="107623" y="222031"/>
                    <a:pt x="87700" y="249446"/>
                  </a:cubicBezTo>
                  <a:cubicBezTo>
                    <a:pt x="67935" y="276702"/>
                    <a:pt x="37332" y="276384"/>
                    <a:pt x="18046" y="248490"/>
                  </a:cubicBezTo>
                  <a:cubicBezTo>
                    <a:pt x="672" y="223466"/>
                    <a:pt x="-2675" y="195413"/>
                    <a:pt x="1788" y="166245"/>
                  </a:cubicBezTo>
                  <a:cubicBezTo>
                    <a:pt x="7367" y="128947"/>
                    <a:pt x="19640" y="93084"/>
                    <a:pt x="31435" y="57381"/>
                  </a:cubicBezTo>
                  <a:cubicBezTo>
                    <a:pt x="34941" y="46861"/>
                    <a:pt x="39245" y="36501"/>
                    <a:pt x="40998" y="25503"/>
                  </a:cubicBezTo>
                  <a:cubicBezTo>
                    <a:pt x="44664" y="17214"/>
                    <a:pt x="48489" y="8766"/>
                    <a:pt x="52474" y="0"/>
                  </a:cubicBezTo>
                  <a:cubicBezTo>
                    <a:pt x="60284" y="6057"/>
                    <a:pt x="59169" y="15780"/>
                    <a:pt x="64429" y="22155"/>
                  </a:cubicBezTo>
                  <a:close/>
                  <a:moveTo>
                    <a:pt x="92481" y="176286"/>
                  </a:moveTo>
                  <a:cubicBezTo>
                    <a:pt x="92641" y="168795"/>
                    <a:pt x="92481" y="161463"/>
                    <a:pt x="88337" y="154928"/>
                  </a:cubicBezTo>
                  <a:cubicBezTo>
                    <a:pt x="84990" y="149509"/>
                    <a:pt x="81005" y="149349"/>
                    <a:pt x="77499" y="154609"/>
                  </a:cubicBezTo>
                  <a:cubicBezTo>
                    <a:pt x="71920" y="162738"/>
                    <a:pt x="71601" y="187603"/>
                    <a:pt x="77020" y="195891"/>
                  </a:cubicBezTo>
                  <a:cubicBezTo>
                    <a:pt x="80368" y="200992"/>
                    <a:pt x="84830" y="201311"/>
                    <a:pt x="88178" y="196051"/>
                  </a:cubicBezTo>
                  <a:cubicBezTo>
                    <a:pt x="91844" y="189994"/>
                    <a:pt x="92800" y="183299"/>
                    <a:pt x="92481" y="176286"/>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18" name="任意多边形: 形状 17"/>
            <p:cNvSpPr/>
            <p:nvPr>
              <p:custDataLst>
                <p:tags r:id="rId63"/>
              </p:custDataLst>
            </p:nvPr>
          </p:nvSpPr>
          <p:spPr>
            <a:xfrm>
              <a:off x="10925713" y="5988033"/>
              <a:ext cx="45641" cy="75746"/>
            </a:xfrm>
            <a:custGeom>
              <a:avLst/>
              <a:gdLst>
                <a:gd name="connsiteX0" fmla="*/ 62955 w 123081"/>
                <a:gd name="connsiteY0" fmla="*/ 0 h 202999"/>
                <a:gd name="connsiteX1" fmla="*/ 80169 w 123081"/>
                <a:gd name="connsiteY1" fmla="*/ 29009 h 202999"/>
                <a:gd name="connsiteX2" fmla="*/ 117307 w 123081"/>
                <a:gd name="connsiteY2" fmla="*/ 108067 h 202999"/>
                <a:gd name="connsiteX3" fmla="*/ 122248 w 123081"/>
                <a:gd name="connsiteY3" fmla="*/ 151740 h 202999"/>
                <a:gd name="connsiteX4" fmla="*/ 85270 w 123081"/>
                <a:gd name="connsiteY4" fmla="*/ 197804 h 202999"/>
                <a:gd name="connsiteX5" fmla="*/ 26614 w 123081"/>
                <a:gd name="connsiteY5" fmla="*/ 191110 h 202999"/>
                <a:gd name="connsiteX6" fmla="*/ 2546 w 123081"/>
                <a:gd name="connsiteY6" fmla="*/ 123687 h 202999"/>
                <a:gd name="connsiteX7" fmla="*/ 60564 w 123081"/>
                <a:gd name="connsiteY7" fmla="*/ 638 h 202999"/>
                <a:gd name="connsiteX8" fmla="*/ 62955 w 123081"/>
                <a:gd name="connsiteY8" fmla="*/ 0 h 202999"/>
                <a:gd name="connsiteX9" fmla="*/ 112685 w 123081"/>
                <a:gd name="connsiteY9" fmla="*/ 137554 h 202999"/>
                <a:gd name="connsiteX10" fmla="*/ 101528 w 123081"/>
                <a:gd name="connsiteY10" fmla="*/ 117471 h 202999"/>
                <a:gd name="connsiteX11" fmla="*/ 90370 w 123081"/>
                <a:gd name="connsiteY11" fmla="*/ 137714 h 202999"/>
                <a:gd name="connsiteX12" fmla="*/ 101687 w 123081"/>
                <a:gd name="connsiteY12" fmla="*/ 158116 h 202999"/>
                <a:gd name="connsiteX13" fmla="*/ 112685 w 123081"/>
                <a:gd name="connsiteY13" fmla="*/ 137554 h 20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081" h="202999">
                  <a:moveTo>
                    <a:pt x="62955" y="0"/>
                  </a:moveTo>
                  <a:cubicBezTo>
                    <a:pt x="70606" y="8129"/>
                    <a:pt x="74591" y="19127"/>
                    <a:pt x="80169" y="29009"/>
                  </a:cubicBezTo>
                  <a:cubicBezTo>
                    <a:pt x="94355" y="54512"/>
                    <a:pt x="106788" y="80811"/>
                    <a:pt x="117307" y="108067"/>
                  </a:cubicBezTo>
                  <a:cubicBezTo>
                    <a:pt x="122886" y="122412"/>
                    <a:pt x="124161" y="137076"/>
                    <a:pt x="122248" y="151740"/>
                  </a:cubicBezTo>
                  <a:cubicBezTo>
                    <a:pt x="119220" y="174214"/>
                    <a:pt x="105353" y="189037"/>
                    <a:pt x="85270" y="197804"/>
                  </a:cubicBezTo>
                  <a:cubicBezTo>
                    <a:pt x="64708" y="206570"/>
                    <a:pt x="44625" y="204180"/>
                    <a:pt x="26614" y="191110"/>
                  </a:cubicBezTo>
                  <a:cubicBezTo>
                    <a:pt x="3343" y="174214"/>
                    <a:pt x="-4627" y="150146"/>
                    <a:pt x="2546" y="123687"/>
                  </a:cubicBezTo>
                  <a:cubicBezTo>
                    <a:pt x="14500" y="79536"/>
                    <a:pt x="36656" y="39529"/>
                    <a:pt x="60564" y="638"/>
                  </a:cubicBezTo>
                  <a:cubicBezTo>
                    <a:pt x="60564" y="319"/>
                    <a:pt x="61361" y="319"/>
                    <a:pt x="62955" y="0"/>
                  </a:cubicBezTo>
                  <a:close/>
                  <a:moveTo>
                    <a:pt x="112685" y="137554"/>
                  </a:moveTo>
                  <a:cubicBezTo>
                    <a:pt x="112844" y="125919"/>
                    <a:pt x="108063" y="117471"/>
                    <a:pt x="101528" y="117471"/>
                  </a:cubicBezTo>
                  <a:cubicBezTo>
                    <a:pt x="95311" y="117471"/>
                    <a:pt x="90370" y="126556"/>
                    <a:pt x="90370" y="137714"/>
                  </a:cubicBezTo>
                  <a:cubicBezTo>
                    <a:pt x="90370" y="148712"/>
                    <a:pt x="95630" y="158116"/>
                    <a:pt x="101687" y="158116"/>
                  </a:cubicBezTo>
                  <a:cubicBezTo>
                    <a:pt x="107585" y="157956"/>
                    <a:pt x="112526" y="148712"/>
                    <a:pt x="112685" y="137554"/>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19" name="任意多边形: 形状 18"/>
            <p:cNvSpPr/>
            <p:nvPr>
              <p:custDataLst>
                <p:tags r:id="rId64"/>
              </p:custDataLst>
            </p:nvPr>
          </p:nvSpPr>
          <p:spPr>
            <a:xfrm>
              <a:off x="11203283" y="6135530"/>
              <a:ext cx="39504" cy="84244"/>
            </a:xfrm>
            <a:custGeom>
              <a:avLst/>
              <a:gdLst>
                <a:gd name="connsiteX0" fmla="*/ 54327 w 106531"/>
                <a:gd name="connsiteY0" fmla="*/ 0 h 225773"/>
                <a:gd name="connsiteX1" fmla="*/ 64050 w 106531"/>
                <a:gd name="connsiteY1" fmla="*/ 18649 h 225773"/>
                <a:gd name="connsiteX2" fmla="*/ 100231 w 106531"/>
                <a:gd name="connsiteY2" fmla="*/ 116993 h 225773"/>
                <a:gd name="connsiteX3" fmla="*/ 98956 w 106531"/>
                <a:gd name="connsiteY3" fmla="*/ 193022 h 225773"/>
                <a:gd name="connsiteX4" fmla="*/ 49704 w 106531"/>
                <a:gd name="connsiteY4" fmla="*/ 225697 h 225773"/>
                <a:gd name="connsiteX5" fmla="*/ 9538 w 106531"/>
                <a:gd name="connsiteY5" fmla="*/ 196051 h 225773"/>
                <a:gd name="connsiteX6" fmla="*/ 3322 w 106531"/>
                <a:gd name="connsiteY6" fmla="*/ 130860 h 225773"/>
                <a:gd name="connsiteX7" fmla="*/ 49067 w 106531"/>
                <a:gd name="connsiteY7" fmla="*/ 4144 h 225773"/>
                <a:gd name="connsiteX8" fmla="*/ 54327 w 106531"/>
                <a:gd name="connsiteY8" fmla="*/ 0 h 225773"/>
                <a:gd name="connsiteX9" fmla="*/ 75526 w 106531"/>
                <a:gd name="connsiteY9" fmla="*/ 161144 h 225773"/>
                <a:gd name="connsiteX10" fmla="*/ 83176 w 106531"/>
                <a:gd name="connsiteY10" fmla="*/ 176605 h 225773"/>
                <a:gd name="connsiteX11" fmla="*/ 90349 w 106531"/>
                <a:gd name="connsiteY11" fmla="*/ 175489 h 225773"/>
                <a:gd name="connsiteX12" fmla="*/ 95768 w 106531"/>
                <a:gd name="connsiteY12" fmla="*/ 158275 h 225773"/>
                <a:gd name="connsiteX13" fmla="*/ 92102 w 106531"/>
                <a:gd name="connsiteY13" fmla="*/ 149668 h 225773"/>
                <a:gd name="connsiteX14" fmla="*/ 80148 w 106531"/>
                <a:gd name="connsiteY14" fmla="*/ 148871 h 225773"/>
                <a:gd name="connsiteX15" fmla="*/ 75526 w 106531"/>
                <a:gd name="connsiteY15" fmla="*/ 161144 h 22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531" h="225773">
                  <a:moveTo>
                    <a:pt x="54327" y="0"/>
                  </a:moveTo>
                  <a:cubicBezTo>
                    <a:pt x="60065" y="4463"/>
                    <a:pt x="61499" y="12273"/>
                    <a:pt x="64050" y="18649"/>
                  </a:cubicBezTo>
                  <a:cubicBezTo>
                    <a:pt x="76960" y="51005"/>
                    <a:pt x="90349" y="83361"/>
                    <a:pt x="100231" y="116993"/>
                  </a:cubicBezTo>
                  <a:cubicBezTo>
                    <a:pt x="107723" y="142495"/>
                    <a:pt x="109954" y="167838"/>
                    <a:pt x="98956" y="193022"/>
                  </a:cubicBezTo>
                  <a:cubicBezTo>
                    <a:pt x="89074" y="215656"/>
                    <a:pt x="72338" y="226813"/>
                    <a:pt x="49704" y="225697"/>
                  </a:cubicBezTo>
                  <a:cubicBezTo>
                    <a:pt x="29781" y="224741"/>
                    <a:pt x="18145" y="211990"/>
                    <a:pt x="9538" y="196051"/>
                  </a:cubicBezTo>
                  <a:cubicBezTo>
                    <a:pt x="-1460" y="175489"/>
                    <a:pt x="-2098" y="152537"/>
                    <a:pt x="3322" y="130860"/>
                  </a:cubicBezTo>
                  <a:cubicBezTo>
                    <a:pt x="14160" y="87187"/>
                    <a:pt x="31056" y="45426"/>
                    <a:pt x="49067" y="4144"/>
                  </a:cubicBezTo>
                  <a:cubicBezTo>
                    <a:pt x="49864" y="2391"/>
                    <a:pt x="50820" y="319"/>
                    <a:pt x="54327" y="0"/>
                  </a:cubicBezTo>
                  <a:close/>
                  <a:moveTo>
                    <a:pt x="75526" y="161144"/>
                  </a:moveTo>
                  <a:cubicBezTo>
                    <a:pt x="76004" y="166723"/>
                    <a:pt x="77279" y="172780"/>
                    <a:pt x="83176" y="176605"/>
                  </a:cubicBezTo>
                  <a:cubicBezTo>
                    <a:pt x="85727" y="178199"/>
                    <a:pt x="88436" y="177402"/>
                    <a:pt x="90349" y="175489"/>
                  </a:cubicBezTo>
                  <a:cubicBezTo>
                    <a:pt x="94971" y="170707"/>
                    <a:pt x="97203" y="164969"/>
                    <a:pt x="95768" y="158275"/>
                  </a:cubicBezTo>
                  <a:cubicBezTo>
                    <a:pt x="95131" y="155247"/>
                    <a:pt x="93856" y="152218"/>
                    <a:pt x="92102" y="149668"/>
                  </a:cubicBezTo>
                  <a:cubicBezTo>
                    <a:pt x="88755" y="145046"/>
                    <a:pt x="84292" y="144567"/>
                    <a:pt x="80148" y="148871"/>
                  </a:cubicBezTo>
                  <a:cubicBezTo>
                    <a:pt x="77120" y="152059"/>
                    <a:pt x="75685" y="156044"/>
                    <a:pt x="75526" y="161144"/>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20" name="任意多边形: 形状 19"/>
            <p:cNvSpPr/>
            <p:nvPr>
              <p:custDataLst>
                <p:tags r:id="rId65"/>
              </p:custDataLst>
            </p:nvPr>
          </p:nvSpPr>
          <p:spPr>
            <a:xfrm>
              <a:off x="11084017" y="6323219"/>
              <a:ext cx="39539" cy="73582"/>
            </a:xfrm>
            <a:custGeom>
              <a:avLst/>
              <a:gdLst>
                <a:gd name="connsiteX0" fmla="*/ 103392 w 106624"/>
                <a:gd name="connsiteY0" fmla="*/ 149702 h 197199"/>
                <a:gd name="connsiteX1" fmla="*/ 63863 w 106624"/>
                <a:gd name="connsiteY1" fmla="*/ 196085 h 197199"/>
                <a:gd name="connsiteX2" fmla="*/ 9989 w 106624"/>
                <a:gd name="connsiteY2" fmla="*/ 171220 h 197199"/>
                <a:gd name="connsiteX3" fmla="*/ 2497 w 106624"/>
                <a:gd name="connsiteY3" fmla="*/ 117505 h 197199"/>
                <a:gd name="connsiteX4" fmla="*/ 46967 w 106624"/>
                <a:gd name="connsiteY4" fmla="*/ 7048 h 197199"/>
                <a:gd name="connsiteX5" fmla="*/ 52865 w 106624"/>
                <a:gd name="connsiteY5" fmla="*/ 34 h 197199"/>
                <a:gd name="connsiteX6" fmla="*/ 59878 w 106624"/>
                <a:gd name="connsiteY6" fmla="*/ 7366 h 197199"/>
                <a:gd name="connsiteX7" fmla="*/ 104508 w 106624"/>
                <a:gd name="connsiteY7" fmla="*/ 121012 h 197199"/>
                <a:gd name="connsiteX8" fmla="*/ 103232 w 106624"/>
                <a:gd name="connsiteY8" fmla="*/ 149862 h 197199"/>
                <a:gd name="connsiteX9" fmla="*/ 99088 w 106624"/>
                <a:gd name="connsiteY9" fmla="*/ 129938 h 197199"/>
                <a:gd name="connsiteX10" fmla="*/ 90322 w 106624"/>
                <a:gd name="connsiteY10" fmla="*/ 122287 h 197199"/>
                <a:gd name="connsiteX11" fmla="*/ 82033 w 106624"/>
                <a:gd name="connsiteY11" fmla="*/ 130894 h 197199"/>
                <a:gd name="connsiteX12" fmla="*/ 82352 w 106624"/>
                <a:gd name="connsiteY12" fmla="*/ 154165 h 197199"/>
                <a:gd name="connsiteX13" fmla="*/ 89365 w 106624"/>
                <a:gd name="connsiteY13" fmla="*/ 162135 h 197199"/>
                <a:gd name="connsiteX14" fmla="*/ 98929 w 106624"/>
                <a:gd name="connsiteY14" fmla="*/ 155600 h 197199"/>
                <a:gd name="connsiteX15" fmla="*/ 103392 w 106624"/>
                <a:gd name="connsiteY15" fmla="*/ 149702 h 19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624" h="197199">
                  <a:moveTo>
                    <a:pt x="103392" y="149702"/>
                  </a:moveTo>
                  <a:cubicBezTo>
                    <a:pt x="104986" y="168988"/>
                    <a:pt x="83309" y="191781"/>
                    <a:pt x="63863" y="196085"/>
                  </a:cubicBezTo>
                  <a:cubicBezTo>
                    <a:pt x="43142" y="200707"/>
                    <a:pt x="22581" y="190666"/>
                    <a:pt x="9989" y="171220"/>
                  </a:cubicBezTo>
                  <a:cubicBezTo>
                    <a:pt x="-1009" y="154165"/>
                    <a:pt x="-1965" y="135516"/>
                    <a:pt x="2497" y="117505"/>
                  </a:cubicBezTo>
                  <a:cubicBezTo>
                    <a:pt x="12061" y="78773"/>
                    <a:pt x="29594" y="42910"/>
                    <a:pt x="46967" y="7048"/>
                  </a:cubicBezTo>
                  <a:cubicBezTo>
                    <a:pt x="48243" y="4338"/>
                    <a:pt x="49199" y="513"/>
                    <a:pt x="52865" y="34"/>
                  </a:cubicBezTo>
                  <a:cubicBezTo>
                    <a:pt x="57647" y="-444"/>
                    <a:pt x="58444" y="4179"/>
                    <a:pt x="59878" y="7366"/>
                  </a:cubicBezTo>
                  <a:cubicBezTo>
                    <a:pt x="76774" y="44504"/>
                    <a:pt x="95900" y="80686"/>
                    <a:pt x="104508" y="121012"/>
                  </a:cubicBezTo>
                  <a:cubicBezTo>
                    <a:pt x="106580" y="130735"/>
                    <a:pt x="108492" y="140458"/>
                    <a:pt x="103232" y="149862"/>
                  </a:cubicBezTo>
                  <a:cubicBezTo>
                    <a:pt x="101957" y="143167"/>
                    <a:pt x="101001" y="136473"/>
                    <a:pt x="99088" y="129938"/>
                  </a:cubicBezTo>
                  <a:cubicBezTo>
                    <a:pt x="97973" y="125953"/>
                    <a:pt x="95263" y="121809"/>
                    <a:pt x="90322" y="122287"/>
                  </a:cubicBezTo>
                  <a:cubicBezTo>
                    <a:pt x="85540" y="122765"/>
                    <a:pt x="83309" y="126909"/>
                    <a:pt x="82033" y="130894"/>
                  </a:cubicBezTo>
                  <a:cubicBezTo>
                    <a:pt x="79802" y="138545"/>
                    <a:pt x="79802" y="146514"/>
                    <a:pt x="82352" y="154165"/>
                  </a:cubicBezTo>
                  <a:cubicBezTo>
                    <a:pt x="83468" y="157672"/>
                    <a:pt x="85221" y="161178"/>
                    <a:pt x="89365" y="162135"/>
                  </a:cubicBezTo>
                  <a:cubicBezTo>
                    <a:pt x="94625" y="163250"/>
                    <a:pt x="96697" y="159266"/>
                    <a:pt x="98929" y="155600"/>
                  </a:cubicBezTo>
                  <a:cubicBezTo>
                    <a:pt x="100045" y="153368"/>
                    <a:pt x="100363" y="150499"/>
                    <a:pt x="103392" y="149702"/>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21" name="任意多边形: 形状 20"/>
            <p:cNvSpPr/>
            <p:nvPr>
              <p:custDataLst>
                <p:tags r:id="rId66"/>
              </p:custDataLst>
            </p:nvPr>
          </p:nvSpPr>
          <p:spPr>
            <a:xfrm>
              <a:off x="11177862" y="6537935"/>
              <a:ext cx="35248" cy="82441"/>
            </a:xfrm>
            <a:custGeom>
              <a:avLst/>
              <a:gdLst>
                <a:gd name="connsiteX0" fmla="*/ 47805 w 95053"/>
                <a:gd name="connsiteY0" fmla="*/ 0 h 220940"/>
                <a:gd name="connsiteX1" fmla="*/ 50993 w 95053"/>
                <a:gd name="connsiteY1" fmla="*/ 3028 h 220940"/>
                <a:gd name="connsiteX2" fmla="*/ 93231 w 95053"/>
                <a:gd name="connsiteY2" fmla="*/ 136120 h 220940"/>
                <a:gd name="connsiteX3" fmla="*/ 80161 w 95053"/>
                <a:gd name="connsiteY3" fmla="*/ 201311 h 220940"/>
                <a:gd name="connsiteX4" fmla="*/ 13695 w 95053"/>
                <a:gd name="connsiteY4" fmla="*/ 200035 h 220940"/>
                <a:gd name="connsiteX5" fmla="*/ 1422 w 95053"/>
                <a:gd name="connsiteY5" fmla="*/ 138989 h 220940"/>
                <a:gd name="connsiteX6" fmla="*/ 45255 w 95053"/>
                <a:gd name="connsiteY6" fmla="*/ 1435 h 220940"/>
                <a:gd name="connsiteX7" fmla="*/ 47805 w 95053"/>
                <a:gd name="connsiteY7" fmla="*/ 0 h 220940"/>
                <a:gd name="connsiteX8" fmla="*/ 66773 w 95053"/>
                <a:gd name="connsiteY8" fmla="*/ 148871 h 220940"/>
                <a:gd name="connsiteX9" fmla="*/ 76973 w 95053"/>
                <a:gd name="connsiteY9" fmla="*/ 167679 h 220940"/>
                <a:gd name="connsiteX10" fmla="*/ 88131 w 95053"/>
                <a:gd name="connsiteY10" fmla="*/ 150784 h 220940"/>
                <a:gd name="connsiteX11" fmla="*/ 76495 w 95053"/>
                <a:gd name="connsiteY11" fmla="*/ 127672 h 220940"/>
                <a:gd name="connsiteX12" fmla="*/ 66773 w 95053"/>
                <a:gd name="connsiteY12" fmla="*/ 148871 h 22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53" h="220940">
                  <a:moveTo>
                    <a:pt x="47805" y="0"/>
                  </a:moveTo>
                  <a:cubicBezTo>
                    <a:pt x="49718" y="160"/>
                    <a:pt x="50355" y="1435"/>
                    <a:pt x="50993" y="3028"/>
                  </a:cubicBezTo>
                  <a:cubicBezTo>
                    <a:pt x="68366" y="46383"/>
                    <a:pt x="84465" y="90056"/>
                    <a:pt x="93231" y="136120"/>
                  </a:cubicBezTo>
                  <a:cubicBezTo>
                    <a:pt x="97694" y="159231"/>
                    <a:pt x="94188" y="181546"/>
                    <a:pt x="80161" y="201311"/>
                  </a:cubicBezTo>
                  <a:cubicBezTo>
                    <a:pt x="61353" y="227929"/>
                    <a:pt x="31707" y="227451"/>
                    <a:pt x="13695" y="200035"/>
                  </a:cubicBezTo>
                  <a:cubicBezTo>
                    <a:pt x="1422" y="181387"/>
                    <a:pt x="-2403" y="160347"/>
                    <a:pt x="1422" y="138989"/>
                  </a:cubicBezTo>
                  <a:cubicBezTo>
                    <a:pt x="10029" y="91331"/>
                    <a:pt x="26925" y="46223"/>
                    <a:pt x="45255" y="1435"/>
                  </a:cubicBezTo>
                  <a:cubicBezTo>
                    <a:pt x="45573" y="797"/>
                    <a:pt x="46849" y="478"/>
                    <a:pt x="47805" y="0"/>
                  </a:cubicBezTo>
                  <a:close/>
                  <a:moveTo>
                    <a:pt x="66773" y="148871"/>
                  </a:moveTo>
                  <a:cubicBezTo>
                    <a:pt x="66932" y="160347"/>
                    <a:pt x="70917" y="167520"/>
                    <a:pt x="76973" y="167679"/>
                  </a:cubicBezTo>
                  <a:cubicBezTo>
                    <a:pt x="82552" y="167679"/>
                    <a:pt x="87015" y="160985"/>
                    <a:pt x="88131" y="150784"/>
                  </a:cubicBezTo>
                  <a:cubicBezTo>
                    <a:pt x="89247" y="139786"/>
                    <a:pt x="83030" y="127194"/>
                    <a:pt x="76495" y="127672"/>
                  </a:cubicBezTo>
                  <a:cubicBezTo>
                    <a:pt x="70917" y="128150"/>
                    <a:pt x="66613" y="137554"/>
                    <a:pt x="66773" y="148871"/>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22" name="任意多边形: 形状 21"/>
            <p:cNvSpPr/>
            <p:nvPr>
              <p:custDataLst>
                <p:tags r:id="rId67"/>
              </p:custDataLst>
            </p:nvPr>
          </p:nvSpPr>
          <p:spPr>
            <a:xfrm>
              <a:off x="11252469" y="5995168"/>
              <a:ext cx="39726" cy="70284"/>
            </a:xfrm>
            <a:custGeom>
              <a:avLst/>
              <a:gdLst>
                <a:gd name="connsiteX0" fmla="*/ 52865 w 107130"/>
                <a:gd name="connsiteY0" fmla="*/ 188086 h 188360"/>
                <a:gd name="connsiteX1" fmla="*/ 267 w 107130"/>
                <a:gd name="connsiteY1" fmla="*/ 135328 h 188360"/>
                <a:gd name="connsiteX2" fmla="*/ 4889 w 107130"/>
                <a:gd name="connsiteY2" fmla="*/ 104087 h 188360"/>
                <a:gd name="connsiteX3" fmla="*/ 47287 w 107130"/>
                <a:gd name="connsiteY3" fmla="*/ 6540 h 188360"/>
                <a:gd name="connsiteX4" fmla="*/ 53344 w 107130"/>
                <a:gd name="connsiteY4" fmla="*/ 5 h 188360"/>
                <a:gd name="connsiteX5" fmla="*/ 59719 w 107130"/>
                <a:gd name="connsiteY5" fmla="*/ 6221 h 188360"/>
                <a:gd name="connsiteX6" fmla="*/ 103233 w 107130"/>
                <a:gd name="connsiteY6" fmla="*/ 106797 h 188360"/>
                <a:gd name="connsiteX7" fmla="*/ 92872 w 107130"/>
                <a:gd name="connsiteY7" fmla="*/ 169756 h 188360"/>
                <a:gd name="connsiteX8" fmla="*/ 52865 w 107130"/>
                <a:gd name="connsiteY8" fmla="*/ 188086 h 188360"/>
                <a:gd name="connsiteX9" fmla="*/ 92394 w 107130"/>
                <a:gd name="connsiteY9" fmla="*/ 126721 h 188360"/>
                <a:gd name="connsiteX10" fmla="*/ 86338 w 107130"/>
                <a:gd name="connsiteY10" fmla="*/ 114129 h 188360"/>
                <a:gd name="connsiteX11" fmla="*/ 79802 w 107130"/>
                <a:gd name="connsiteY11" fmla="*/ 128474 h 188360"/>
                <a:gd name="connsiteX12" fmla="*/ 79962 w 107130"/>
                <a:gd name="connsiteY12" fmla="*/ 130068 h 188360"/>
                <a:gd name="connsiteX13" fmla="*/ 87772 w 107130"/>
                <a:gd name="connsiteY13" fmla="*/ 141544 h 188360"/>
                <a:gd name="connsiteX14" fmla="*/ 92554 w 107130"/>
                <a:gd name="connsiteY14" fmla="*/ 129271 h 188360"/>
                <a:gd name="connsiteX15" fmla="*/ 92394 w 107130"/>
                <a:gd name="connsiteY15" fmla="*/ 126721 h 1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130" h="188360">
                  <a:moveTo>
                    <a:pt x="52865" y="188086"/>
                  </a:moveTo>
                  <a:cubicBezTo>
                    <a:pt x="28000" y="191115"/>
                    <a:pt x="3773" y="168800"/>
                    <a:pt x="267" y="135328"/>
                  </a:cubicBezTo>
                  <a:cubicBezTo>
                    <a:pt x="-849" y="124649"/>
                    <a:pt x="1701" y="114288"/>
                    <a:pt x="4889" y="104087"/>
                  </a:cubicBezTo>
                  <a:cubicBezTo>
                    <a:pt x="15249" y="69978"/>
                    <a:pt x="31666" y="38418"/>
                    <a:pt x="47287" y="6540"/>
                  </a:cubicBezTo>
                  <a:cubicBezTo>
                    <a:pt x="48562" y="3830"/>
                    <a:pt x="49678" y="164"/>
                    <a:pt x="53344" y="5"/>
                  </a:cubicBezTo>
                  <a:cubicBezTo>
                    <a:pt x="57328" y="-154"/>
                    <a:pt x="58285" y="3512"/>
                    <a:pt x="59719" y="6221"/>
                  </a:cubicBezTo>
                  <a:cubicBezTo>
                    <a:pt x="75499" y="39215"/>
                    <a:pt x="92394" y="71731"/>
                    <a:pt x="103233" y="106797"/>
                  </a:cubicBezTo>
                  <a:cubicBezTo>
                    <a:pt x="110087" y="129430"/>
                    <a:pt x="108652" y="150789"/>
                    <a:pt x="92872" y="169756"/>
                  </a:cubicBezTo>
                  <a:cubicBezTo>
                    <a:pt x="80918" y="184101"/>
                    <a:pt x="72152" y="188086"/>
                    <a:pt x="52865" y="188086"/>
                  </a:cubicBezTo>
                  <a:close/>
                  <a:moveTo>
                    <a:pt x="92394" y="126721"/>
                  </a:moveTo>
                  <a:cubicBezTo>
                    <a:pt x="90960" y="122895"/>
                    <a:pt x="94466" y="113810"/>
                    <a:pt x="86338" y="114129"/>
                  </a:cubicBezTo>
                  <a:cubicBezTo>
                    <a:pt x="79802" y="114448"/>
                    <a:pt x="80121" y="122736"/>
                    <a:pt x="79802" y="128474"/>
                  </a:cubicBezTo>
                  <a:cubicBezTo>
                    <a:pt x="79802" y="128952"/>
                    <a:pt x="79802" y="129590"/>
                    <a:pt x="79962" y="130068"/>
                  </a:cubicBezTo>
                  <a:cubicBezTo>
                    <a:pt x="81237" y="134850"/>
                    <a:pt x="80759" y="142500"/>
                    <a:pt x="87772" y="141544"/>
                  </a:cubicBezTo>
                  <a:cubicBezTo>
                    <a:pt x="93191" y="140906"/>
                    <a:pt x="91916" y="133893"/>
                    <a:pt x="92554" y="129271"/>
                  </a:cubicBezTo>
                  <a:cubicBezTo>
                    <a:pt x="92554" y="128952"/>
                    <a:pt x="92394" y="128474"/>
                    <a:pt x="92394" y="126721"/>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23" name="任意多边形: 形状 22"/>
            <p:cNvSpPr/>
            <p:nvPr>
              <p:custDataLst>
                <p:tags r:id="rId68"/>
              </p:custDataLst>
            </p:nvPr>
          </p:nvSpPr>
          <p:spPr>
            <a:xfrm>
              <a:off x="11569217" y="6287368"/>
              <a:ext cx="35298" cy="66852"/>
            </a:xfrm>
            <a:custGeom>
              <a:avLst/>
              <a:gdLst>
                <a:gd name="connsiteX0" fmla="*/ 22901 w 95189"/>
                <a:gd name="connsiteY0" fmla="*/ 43673 h 179163"/>
                <a:gd name="connsiteX1" fmla="*/ 39158 w 95189"/>
                <a:gd name="connsiteY1" fmla="*/ 13548 h 179163"/>
                <a:gd name="connsiteX2" fmla="*/ 48403 w 95189"/>
                <a:gd name="connsiteY2" fmla="*/ 0 h 179163"/>
                <a:gd name="connsiteX3" fmla="*/ 67371 w 95189"/>
                <a:gd name="connsiteY3" fmla="*/ 35863 h 179163"/>
                <a:gd name="connsiteX4" fmla="*/ 93192 w 95189"/>
                <a:gd name="connsiteY4" fmla="*/ 107270 h 179163"/>
                <a:gd name="connsiteX5" fmla="*/ 87773 w 95189"/>
                <a:gd name="connsiteY5" fmla="*/ 153334 h 179163"/>
                <a:gd name="connsiteX6" fmla="*/ 42506 w 95189"/>
                <a:gd name="connsiteY6" fmla="*/ 178836 h 179163"/>
                <a:gd name="connsiteX7" fmla="*/ 3774 w 95189"/>
                <a:gd name="connsiteY7" fmla="*/ 145683 h 179163"/>
                <a:gd name="connsiteX8" fmla="*/ 6165 w 95189"/>
                <a:gd name="connsiteY8" fmla="*/ 91331 h 179163"/>
                <a:gd name="connsiteX9" fmla="*/ 22901 w 95189"/>
                <a:gd name="connsiteY9" fmla="*/ 43673 h 179163"/>
                <a:gd name="connsiteX10" fmla="*/ 83310 w 95189"/>
                <a:gd name="connsiteY10" fmla="*/ 133410 h 179163"/>
                <a:gd name="connsiteX11" fmla="*/ 80441 w 95189"/>
                <a:gd name="connsiteY11" fmla="*/ 114921 h 179163"/>
                <a:gd name="connsiteX12" fmla="*/ 71037 w 95189"/>
                <a:gd name="connsiteY12" fmla="*/ 113645 h 179163"/>
                <a:gd name="connsiteX13" fmla="*/ 71037 w 95189"/>
                <a:gd name="connsiteY13" fmla="*/ 149987 h 179163"/>
                <a:gd name="connsiteX14" fmla="*/ 80760 w 95189"/>
                <a:gd name="connsiteY14" fmla="*/ 148871 h 179163"/>
                <a:gd name="connsiteX15" fmla="*/ 83310 w 95189"/>
                <a:gd name="connsiteY15" fmla="*/ 133410 h 17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89" h="179163">
                  <a:moveTo>
                    <a:pt x="22901" y="43673"/>
                  </a:moveTo>
                  <a:cubicBezTo>
                    <a:pt x="30551" y="34747"/>
                    <a:pt x="33739" y="23590"/>
                    <a:pt x="39158" y="13548"/>
                  </a:cubicBezTo>
                  <a:cubicBezTo>
                    <a:pt x="41549" y="9085"/>
                    <a:pt x="42346" y="3666"/>
                    <a:pt x="48403" y="0"/>
                  </a:cubicBezTo>
                  <a:cubicBezTo>
                    <a:pt x="54779" y="12273"/>
                    <a:pt x="60995" y="24068"/>
                    <a:pt x="67371" y="35863"/>
                  </a:cubicBezTo>
                  <a:cubicBezTo>
                    <a:pt x="76297" y="59612"/>
                    <a:pt x="87295" y="82405"/>
                    <a:pt x="93192" y="107270"/>
                  </a:cubicBezTo>
                  <a:cubicBezTo>
                    <a:pt x="97017" y="123368"/>
                    <a:pt x="95423" y="138670"/>
                    <a:pt x="87773" y="153334"/>
                  </a:cubicBezTo>
                  <a:cubicBezTo>
                    <a:pt x="78050" y="171823"/>
                    <a:pt x="62270" y="181068"/>
                    <a:pt x="42506" y="178836"/>
                  </a:cubicBezTo>
                  <a:cubicBezTo>
                    <a:pt x="22422" y="176605"/>
                    <a:pt x="10468" y="163694"/>
                    <a:pt x="3774" y="145683"/>
                  </a:cubicBezTo>
                  <a:cubicBezTo>
                    <a:pt x="-3080" y="127513"/>
                    <a:pt x="427" y="109342"/>
                    <a:pt x="6165" y="91331"/>
                  </a:cubicBezTo>
                  <a:cubicBezTo>
                    <a:pt x="11265" y="75232"/>
                    <a:pt x="19235" y="60250"/>
                    <a:pt x="22901" y="43673"/>
                  </a:cubicBezTo>
                  <a:close/>
                  <a:moveTo>
                    <a:pt x="83310" y="133410"/>
                  </a:moveTo>
                  <a:cubicBezTo>
                    <a:pt x="82991" y="127194"/>
                    <a:pt x="83628" y="120818"/>
                    <a:pt x="80441" y="114921"/>
                  </a:cubicBezTo>
                  <a:cubicBezTo>
                    <a:pt x="77572" y="109661"/>
                    <a:pt x="74224" y="109183"/>
                    <a:pt x="71037" y="113645"/>
                  </a:cubicBezTo>
                  <a:cubicBezTo>
                    <a:pt x="65299" y="121615"/>
                    <a:pt x="65458" y="142176"/>
                    <a:pt x="71037" y="149987"/>
                  </a:cubicBezTo>
                  <a:cubicBezTo>
                    <a:pt x="74065" y="154131"/>
                    <a:pt x="78369" y="153653"/>
                    <a:pt x="80760" y="148871"/>
                  </a:cubicBezTo>
                  <a:cubicBezTo>
                    <a:pt x="83469" y="143930"/>
                    <a:pt x="82991" y="138511"/>
                    <a:pt x="83310" y="133410"/>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24" name="任意多边形: 形状 23"/>
            <p:cNvSpPr/>
            <p:nvPr>
              <p:custDataLst>
                <p:tags r:id="rId69"/>
              </p:custDataLst>
            </p:nvPr>
          </p:nvSpPr>
          <p:spPr>
            <a:xfrm>
              <a:off x="11810181" y="6637078"/>
              <a:ext cx="30065" cy="66062"/>
            </a:xfrm>
            <a:custGeom>
              <a:avLst/>
              <a:gdLst>
                <a:gd name="connsiteX0" fmla="*/ 40782 w 81075"/>
                <a:gd name="connsiteY0" fmla="*/ 0 h 177046"/>
                <a:gd name="connsiteX1" fmla="*/ 79674 w 81075"/>
                <a:gd name="connsiteY1" fmla="*/ 110777 h 177046"/>
                <a:gd name="connsiteX2" fmla="*/ 70110 w 81075"/>
                <a:gd name="connsiteY2" fmla="*/ 159391 h 177046"/>
                <a:gd name="connsiteX3" fmla="*/ 10179 w 81075"/>
                <a:gd name="connsiteY3" fmla="*/ 158594 h 177046"/>
                <a:gd name="connsiteX4" fmla="*/ 1413 w 81075"/>
                <a:gd name="connsiteY4" fmla="*/ 108226 h 177046"/>
                <a:gd name="connsiteX5" fmla="*/ 40782 w 81075"/>
                <a:gd name="connsiteY5" fmla="*/ 0 h 177046"/>
                <a:gd name="connsiteX6" fmla="*/ 61025 w 81075"/>
                <a:gd name="connsiteY6" fmla="*/ 128150 h 177046"/>
                <a:gd name="connsiteX7" fmla="*/ 68835 w 81075"/>
                <a:gd name="connsiteY7" fmla="*/ 144089 h 177046"/>
                <a:gd name="connsiteX8" fmla="*/ 77442 w 81075"/>
                <a:gd name="connsiteY8" fmla="*/ 126556 h 177046"/>
                <a:gd name="connsiteX9" fmla="*/ 69951 w 81075"/>
                <a:gd name="connsiteY9" fmla="*/ 109342 h 177046"/>
                <a:gd name="connsiteX10" fmla="*/ 61025 w 81075"/>
                <a:gd name="connsiteY10" fmla="*/ 128150 h 1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75" h="177046">
                  <a:moveTo>
                    <a:pt x="40782" y="0"/>
                  </a:moveTo>
                  <a:cubicBezTo>
                    <a:pt x="56721" y="37297"/>
                    <a:pt x="71864" y="72841"/>
                    <a:pt x="79674" y="110777"/>
                  </a:cubicBezTo>
                  <a:cubicBezTo>
                    <a:pt x="83180" y="127831"/>
                    <a:pt x="80152" y="144567"/>
                    <a:pt x="70110" y="159391"/>
                  </a:cubicBezTo>
                  <a:cubicBezTo>
                    <a:pt x="53852" y="183299"/>
                    <a:pt x="25800" y="182821"/>
                    <a:pt x="10179" y="158594"/>
                  </a:cubicBezTo>
                  <a:cubicBezTo>
                    <a:pt x="138" y="143133"/>
                    <a:pt x="-1775" y="126078"/>
                    <a:pt x="1413" y="108226"/>
                  </a:cubicBezTo>
                  <a:cubicBezTo>
                    <a:pt x="5238" y="86230"/>
                    <a:pt x="27553" y="24865"/>
                    <a:pt x="40782" y="0"/>
                  </a:cubicBezTo>
                  <a:close/>
                  <a:moveTo>
                    <a:pt x="61025" y="128150"/>
                  </a:moveTo>
                  <a:cubicBezTo>
                    <a:pt x="61503" y="133569"/>
                    <a:pt x="61025" y="141220"/>
                    <a:pt x="68835" y="144089"/>
                  </a:cubicBezTo>
                  <a:cubicBezTo>
                    <a:pt x="73617" y="145843"/>
                    <a:pt x="77920" y="137235"/>
                    <a:pt x="77442" y="126556"/>
                  </a:cubicBezTo>
                  <a:cubicBezTo>
                    <a:pt x="77123" y="120021"/>
                    <a:pt x="77920" y="112211"/>
                    <a:pt x="69951" y="109342"/>
                  </a:cubicBezTo>
                  <a:cubicBezTo>
                    <a:pt x="65169" y="107748"/>
                    <a:pt x="61025" y="116196"/>
                    <a:pt x="61025" y="128150"/>
                  </a:cubicBezTo>
                  <a:close/>
                </a:path>
              </a:pathLst>
            </a:custGeom>
            <a:solidFill>
              <a:schemeClr val="accent1"/>
            </a:solidFill>
            <a:ln w="1593" cap="flat">
              <a:noFill/>
              <a:prstDash val="solid"/>
              <a:miter/>
            </a:ln>
          </p:spPr>
          <p:txBody>
            <a:bodyPr rtlCol="0" anchor="ctr"/>
            <a:lstStyle/>
            <a:p>
              <a:endParaRPr lang="en-US" sz="1350"/>
            </a:p>
          </p:txBody>
        </p:sp>
        <p:sp>
          <p:nvSpPr>
            <p:cNvPr id="25" name="任意多边形: 形状 24"/>
            <p:cNvSpPr/>
            <p:nvPr>
              <p:custDataLst>
                <p:tags r:id="rId70"/>
              </p:custDataLst>
            </p:nvPr>
          </p:nvSpPr>
          <p:spPr>
            <a:xfrm>
              <a:off x="11391777" y="6537816"/>
              <a:ext cx="33128" cy="56571"/>
            </a:xfrm>
            <a:custGeom>
              <a:avLst/>
              <a:gdLst>
                <a:gd name="connsiteX0" fmla="*/ 42358 w 89336"/>
                <a:gd name="connsiteY0" fmla="*/ 0 h 151610"/>
                <a:gd name="connsiteX1" fmla="*/ 47937 w 89336"/>
                <a:gd name="connsiteY1" fmla="*/ 2869 h 151610"/>
                <a:gd name="connsiteX2" fmla="*/ 85394 w 89336"/>
                <a:gd name="connsiteY2" fmla="*/ 83680 h 151610"/>
                <a:gd name="connsiteX3" fmla="*/ 86350 w 89336"/>
                <a:gd name="connsiteY3" fmla="*/ 120978 h 151610"/>
                <a:gd name="connsiteX4" fmla="*/ 40764 w 89336"/>
                <a:gd name="connsiteY4" fmla="*/ 151421 h 151610"/>
                <a:gd name="connsiteX5" fmla="*/ 438 w 89336"/>
                <a:gd name="connsiteY5" fmla="*/ 110298 h 151610"/>
                <a:gd name="connsiteX6" fmla="*/ 757 w 89336"/>
                <a:gd name="connsiteY6" fmla="*/ 96113 h 151610"/>
                <a:gd name="connsiteX7" fmla="*/ 42358 w 89336"/>
                <a:gd name="connsiteY7" fmla="*/ 0 h 151610"/>
                <a:gd name="connsiteX8" fmla="*/ 83481 w 89336"/>
                <a:gd name="connsiteY8" fmla="*/ 99619 h 151610"/>
                <a:gd name="connsiteX9" fmla="*/ 75990 w 89336"/>
                <a:gd name="connsiteY9" fmla="*/ 88143 h 151610"/>
                <a:gd name="connsiteX10" fmla="*/ 67382 w 89336"/>
                <a:gd name="connsiteY10" fmla="*/ 100894 h 151610"/>
                <a:gd name="connsiteX11" fmla="*/ 75193 w 89336"/>
                <a:gd name="connsiteY11" fmla="*/ 113008 h 151610"/>
                <a:gd name="connsiteX12" fmla="*/ 83481 w 89336"/>
                <a:gd name="connsiteY12" fmla="*/ 99619 h 1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336" h="151610">
                  <a:moveTo>
                    <a:pt x="42358" y="0"/>
                  </a:moveTo>
                  <a:cubicBezTo>
                    <a:pt x="46343" y="159"/>
                    <a:pt x="47140" y="1435"/>
                    <a:pt x="47937" y="2869"/>
                  </a:cubicBezTo>
                  <a:cubicBezTo>
                    <a:pt x="62282" y="28850"/>
                    <a:pt x="75352" y="55468"/>
                    <a:pt x="85394" y="83680"/>
                  </a:cubicBezTo>
                  <a:cubicBezTo>
                    <a:pt x="89697" y="95953"/>
                    <a:pt x="91132" y="108386"/>
                    <a:pt x="86350" y="120978"/>
                  </a:cubicBezTo>
                  <a:cubicBezTo>
                    <a:pt x="78859" y="140583"/>
                    <a:pt x="59732" y="153334"/>
                    <a:pt x="40764" y="151421"/>
                  </a:cubicBezTo>
                  <a:cubicBezTo>
                    <a:pt x="20203" y="149190"/>
                    <a:pt x="2829" y="131657"/>
                    <a:pt x="438" y="110298"/>
                  </a:cubicBezTo>
                  <a:cubicBezTo>
                    <a:pt x="-40" y="105676"/>
                    <a:pt x="-359" y="100576"/>
                    <a:pt x="757" y="96113"/>
                  </a:cubicBezTo>
                  <a:cubicBezTo>
                    <a:pt x="9205" y="61206"/>
                    <a:pt x="26578" y="30603"/>
                    <a:pt x="42358" y="0"/>
                  </a:cubicBezTo>
                  <a:close/>
                  <a:moveTo>
                    <a:pt x="83481" y="99619"/>
                  </a:moveTo>
                  <a:cubicBezTo>
                    <a:pt x="83003" y="94837"/>
                    <a:pt x="82684" y="89259"/>
                    <a:pt x="75990" y="88143"/>
                  </a:cubicBezTo>
                  <a:cubicBezTo>
                    <a:pt x="71208" y="87346"/>
                    <a:pt x="67064" y="93562"/>
                    <a:pt x="67382" y="100894"/>
                  </a:cubicBezTo>
                  <a:cubicBezTo>
                    <a:pt x="67701" y="106314"/>
                    <a:pt x="68976" y="111573"/>
                    <a:pt x="75193" y="113008"/>
                  </a:cubicBezTo>
                  <a:cubicBezTo>
                    <a:pt x="79815" y="114124"/>
                    <a:pt x="83640" y="107748"/>
                    <a:pt x="83481" y="99619"/>
                  </a:cubicBezTo>
                  <a:close/>
                </a:path>
              </a:pathLst>
            </a:custGeom>
            <a:solidFill>
              <a:schemeClr val="accent1"/>
            </a:solidFill>
            <a:ln w="1593" cap="flat">
              <a:noFill/>
              <a:prstDash val="solid"/>
              <a:miter/>
            </a:ln>
          </p:spPr>
          <p:txBody>
            <a:bodyPr rtlCol="0" anchor="ctr"/>
            <a:lstStyle/>
            <a:p>
              <a:endParaRPr lang="en-US" sz="1350"/>
            </a:p>
          </p:txBody>
        </p:sp>
        <p:sp>
          <p:nvSpPr>
            <p:cNvPr id="26" name="任意多边形: 形状 25"/>
            <p:cNvSpPr/>
            <p:nvPr>
              <p:custDataLst>
                <p:tags r:id="rId71"/>
              </p:custDataLst>
            </p:nvPr>
          </p:nvSpPr>
          <p:spPr>
            <a:xfrm>
              <a:off x="11839752" y="6378959"/>
              <a:ext cx="28608" cy="65187"/>
            </a:xfrm>
            <a:custGeom>
              <a:avLst/>
              <a:gdLst>
                <a:gd name="connsiteX0" fmla="*/ 38344 w 77146"/>
                <a:gd name="connsiteY0" fmla="*/ 0 h 174699"/>
                <a:gd name="connsiteX1" fmla="*/ 76120 w 77146"/>
                <a:gd name="connsiteY1" fmla="*/ 110617 h 174699"/>
                <a:gd name="connsiteX2" fmla="*/ 68628 w 77146"/>
                <a:gd name="connsiteY2" fmla="*/ 153653 h 174699"/>
                <a:gd name="connsiteX3" fmla="*/ 38982 w 77146"/>
                <a:gd name="connsiteY3" fmla="*/ 174692 h 174699"/>
                <a:gd name="connsiteX4" fmla="*/ 8060 w 77146"/>
                <a:gd name="connsiteY4" fmla="*/ 153174 h 174699"/>
                <a:gd name="connsiteX5" fmla="*/ 2162 w 77146"/>
                <a:gd name="connsiteY5" fmla="*/ 102329 h 174699"/>
                <a:gd name="connsiteX6" fmla="*/ 38344 w 77146"/>
                <a:gd name="connsiteY6" fmla="*/ 0 h 174699"/>
                <a:gd name="connsiteX7" fmla="*/ 52371 w 77146"/>
                <a:gd name="connsiteY7" fmla="*/ 114124 h 174699"/>
                <a:gd name="connsiteX8" fmla="*/ 53486 w 77146"/>
                <a:gd name="connsiteY8" fmla="*/ 120340 h 174699"/>
                <a:gd name="connsiteX9" fmla="*/ 60500 w 77146"/>
                <a:gd name="connsiteY9" fmla="*/ 129106 h 174699"/>
                <a:gd name="connsiteX10" fmla="*/ 66556 w 77146"/>
                <a:gd name="connsiteY10" fmla="*/ 120818 h 174699"/>
                <a:gd name="connsiteX11" fmla="*/ 67194 w 77146"/>
                <a:gd name="connsiteY11" fmla="*/ 114602 h 174699"/>
                <a:gd name="connsiteX12" fmla="*/ 59543 w 77146"/>
                <a:gd name="connsiteY12" fmla="*/ 97866 h 174699"/>
                <a:gd name="connsiteX13" fmla="*/ 52371 w 77146"/>
                <a:gd name="connsiteY13" fmla="*/ 114124 h 17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46" h="174699">
                  <a:moveTo>
                    <a:pt x="38344" y="0"/>
                  </a:moveTo>
                  <a:cubicBezTo>
                    <a:pt x="54283" y="36022"/>
                    <a:pt x="69107" y="72045"/>
                    <a:pt x="76120" y="110617"/>
                  </a:cubicBezTo>
                  <a:cubicBezTo>
                    <a:pt x="78830" y="125600"/>
                    <a:pt x="76120" y="140264"/>
                    <a:pt x="68628" y="153653"/>
                  </a:cubicBezTo>
                  <a:cubicBezTo>
                    <a:pt x="62094" y="165288"/>
                    <a:pt x="53167" y="174373"/>
                    <a:pt x="38982" y="174692"/>
                  </a:cubicBezTo>
                  <a:cubicBezTo>
                    <a:pt x="23999" y="175011"/>
                    <a:pt x="14595" y="165447"/>
                    <a:pt x="8060" y="153174"/>
                  </a:cubicBezTo>
                  <a:cubicBezTo>
                    <a:pt x="-547" y="137076"/>
                    <a:pt x="-1822" y="120021"/>
                    <a:pt x="2162" y="102329"/>
                  </a:cubicBezTo>
                  <a:cubicBezTo>
                    <a:pt x="10292" y="67103"/>
                    <a:pt x="23680" y="33791"/>
                    <a:pt x="38344" y="0"/>
                  </a:cubicBezTo>
                  <a:close/>
                  <a:moveTo>
                    <a:pt x="52371" y="114124"/>
                  </a:moveTo>
                  <a:cubicBezTo>
                    <a:pt x="52689" y="116196"/>
                    <a:pt x="53008" y="118268"/>
                    <a:pt x="53486" y="120340"/>
                  </a:cubicBezTo>
                  <a:cubicBezTo>
                    <a:pt x="54602" y="124165"/>
                    <a:pt x="54921" y="129585"/>
                    <a:pt x="60500" y="129106"/>
                  </a:cubicBezTo>
                  <a:cubicBezTo>
                    <a:pt x="64803" y="128788"/>
                    <a:pt x="65600" y="124325"/>
                    <a:pt x="66556" y="120818"/>
                  </a:cubicBezTo>
                  <a:cubicBezTo>
                    <a:pt x="67035" y="118905"/>
                    <a:pt x="67035" y="116674"/>
                    <a:pt x="67194" y="114602"/>
                  </a:cubicBezTo>
                  <a:cubicBezTo>
                    <a:pt x="67513" y="104879"/>
                    <a:pt x="63528" y="96112"/>
                    <a:pt x="59543" y="97866"/>
                  </a:cubicBezTo>
                  <a:cubicBezTo>
                    <a:pt x="52530" y="100735"/>
                    <a:pt x="53646" y="108067"/>
                    <a:pt x="52371" y="114124"/>
                  </a:cubicBezTo>
                  <a:close/>
                </a:path>
              </a:pathLst>
            </a:custGeom>
            <a:solidFill>
              <a:schemeClr val="accent1"/>
            </a:solidFill>
            <a:ln w="1593" cap="flat">
              <a:noFill/>
              <a:prstDash val="solid"/>
              <a:miter/>
            </a:ln>
          </p:spPr>
          <p:txBody>
            <a:bodyPr rtlCol="0" anchor="ctr"/>
            <a:lstStyle/>
            <a:p>
              <a:endParaRPr lang="en-US" sz="1350"/>
            </a:p>
          </p:txBody>
        </p:sp>
        <p:sp>
          <p:nvSpPr>
            <p:cNvPr id="27" name="任意多边形: 形状 26"/>
            <p:cNvSpPr/>
            <p:nvPr>
              <p:custDataLst>
                <p:tags r:id="rId72"/>
              </p:custDataLst>
            </p:nvPr>
          </p:nvSpPr>
          <p:spPr>
            <a:xfrm>
              <a:off x="10760753" y="6045664"/>
              <a:ext cx="26259" cy="67206"/>
            </a:xfrm>
            <a:custGeom>
              <a:avLst/>
              <a:gdLst>
                <a:gd name="connsiteX0" fmla="*/ 36643 w 70813"/>
                <a:gd name="connsiteY0" fmla="*/ 0 h 180111"/>
                <a:gd name="connsiteX1" fmla="*/ 69478 w 70813"/>
                <a:gd name="connsiteY1" fmla="*/ 99619 h 180111"/>
                <a:gd name="connsiteX2" fmla="*/ 62943 w 70813"/>
                <a:gd name="connsiteY2" fmla="*/ 107270 h 180111"/>
                <a:gd name="connsiteX3" fmla="*/ 54655 w 70813"/>
                <a:gd name="connsiteY3" fmla="*/ 120021 h 180111"/>
                <a:gd name="connsiteX4" fmla="*/ 64537 w 70813"/>
                <a:gd name="connsiteY4" fmla="*/ 131179 h 180111"/>
                <a:gd name="connsiteX5" fmla="*/ 70753 w 70813"/>
                <a:gd name="connsiteY5" fmla="*/ 136598 h 180111"/>
                <a:gd name="connsiteX6" fmla="*/ 56567 w 70813"/>
                <a:gd name="connsiteY6" fmla="*/ 171026 h 180111"/>
                <a:gd name="connsiteX7" fmla="*/ 17357 w 70813"/>
                <a:gd name="connsiteY7" fmla="*/ 171026 h 180111"/>
                <a:gd name="connsiteX8" fmla="*/ 940 w 70813"/>
                <a:gd name="connsiteY8" fmla="*/ 115239 h 180111"/>
                <a:gd name="connsiteX9" fmla="*/ 36643 w 70813"/>
                <a:gd name="connsiteY9" fmla="*/ 0 h 18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13" h="180111">
                  <a:moveTo>
                    <a:pt x="36643" y="0"/>
                  </a:moveTo>
                  <a:cubicBezTo>
                    <a:pt x="50510" y="32675"/>
                    <a:pt x="61827" y="65510"/>
                    <a:pt x="69478" y="99619"/>
                  </a:cubicBezTo>
                  <a:cubicBezTo>
                    <a:pt x="70594" y="104401"/>
                    <a:pt x="71391" y="108386"/>
                    <a:pt x="62943" y="107270"/>
                  </a:cubicBezTo>
                  <a:cubicBezTo>
                    <a:pt x="55452" y="106314"/>
                    <a:pt x="54336" y="114283"/>
                    <a:pt x="54655" y="120021"/>
                  </a:cubicBezTo>
                  <a:cubicBezTo>
                    <a:pt x="54973" y="125600"/>
                    <a:pt x="56249" y="132772"/>
                    <a:pt x="64537" y="131179"/>
                  </a:cubicBezTo>
                  <a:cubicBezTo>
                    <a:pt x="70275" y="130063"/>
                    <a:pt x="71072" y="131975"/>
                    <a:pt x="70753" y="136598"/>
                  </a:cubicBezTo>
                  <a:cubicBezTo>
                    <a:pt x="69637" y="149508"/>
                    <a:pt x="65971" y="161622"/>
                    <a:pt x="56567" y="171026"/>
                  </a:cubicBezTo>
                  <a:cubicBezTo>
                    <a:pt x="44613" y="183140"/>
                    <a:pt x="29312" y="183140"/>
                    <a:pt x="17357" y="171026"/>
                  </a:cubicBezTo>
                  <a:cubicBezTo>
                    <a:pt x="1896" y="155406"/>
                    <a:pt x="-2088" y="135482"/>
                    <a:pt x="940" y="115239"/>
                  </a:cubicBezTo>
                  <a:cubicBezTo>
                    <a:pt x="6837" y="75073"/>
                    <a:pt x="20704" y="37297"/>
                    <a:pt x="36643" y="0"/>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28" name="任意多边形: 形状 27"/>
            <p:cNvSpPr/>
            <p:nvPr>
              <p:custDataLst>
                <p:tags r:id="rId73"/>
              </p:custDataLst>
            </p:nvPr>
          </p:nvSpPr>
          <p:spPr>
            <a:xfrm>
              <a:off x="11443313" y="6344464"/>
              <a:ext cx="33082" cy="49684"/>
            </a:xfrm>
            <a:custGeom>
              <a:avLst/>
              <a:gdLst>
                <a:gd name="connsiteX0" fmla="*/ 45398 w 89211"/>
                <a:gd name="connsiteY0" fmla="*/ 0 h 133151"/>
                <a:gd name="connsiteX1" fmla="*/ 86680 w 89211"/>
                <a:gd name="connsiteY1" fmla="*/ 78420 h 133151"/>
                <a:gd name="connsiteX2" fmla="*/ 71538 w 89211"/>
                <a:gd name="connsiteY2" fmla="*/ 124643 h 133151"/>
                <a:gd name="connsiteX3" fmla="*/ 17664 w 89211"/>
                <a:gd name="connsiteY3" fmla="*/ 124803 h 133151"/>
                <a:gd name="connsiteX4" fmla="*/ 2203 w 89211"/>
                <a:gd name="connsiteY4" fmla="*/ 78580 h 133151"/>
                <a:gd name="connsiteX5" fmla="*/ 45398 w 89211"/>
                <a:gd name="connsiteY5" fmla="*/ 0 h 133151"/>
                <a:gd name="connsiteX6" fmla="*/ 81580 w 89211"/>
                <a:gd name="connsiteY6" fmla="*/ 91809 h 133151"/>
                <a:gd name="connsiteX7" fmla="*/ 73292 w 89211"/>
                <a:gd name="connsiteY7" fmla="*/ 77464 h 133151"/>
                <a:gd name="connsiteX8" fmla="*/ 65481 w 89211"/>
                <a:gd name="connsiteY8" fmla="*/ 91171 h 133151"/>
                <a:gd name="connsiteX9" fmla="*/ 67235 w 89211"/>
                <a:gd name="connsiteY9" fmla="*/ 98663 h 133151"/>
                <a:gd name="connsiteX10" fmla="*/ 73132 w 89211"/>
                <a:gd name="connsiteY10" fmla="*/ 103445 h 133151"/>
                <a:gd name="connsiteX11" fmla="*/ 80305 w 89211"/>
                <a:gd name="connsiteY11" fmla="*/ 98185 h 133151"/>
                <a:gd name="connsiteX12" fmla="*/ 81580 w 89211"/>
                <a:gd name="connsiteY12" fmla="*/ 91809 h 13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211" h="133151">
                  <a:moveTo>
                    <a:pt x="45398" y="0"/>
                  </a:moveTo>
                  <a:cubicBezTo>
                    <a:pt x="61497" y="26140"/>
                    <a:pt x="77117" y="50686"/>
                    <a:pt x="86680" y="78420"/>
                  </a:cubicBezTo>
                  <a:cubicBezTo>
                    <a:pt x="93056" y="96750"/>
                    <a:pt x="87159" y="113645"/>
                    <a:pt x="71538" y="124643"/>
                  </a:cubicBezTo>
                  <a:cubicBezTo>
                    <a:pt x="55759" y="135960"/>
                    <a:pt x="33603" y="135960"/>
                    <a:pt x="17664" y="124803"/>
                  </a:cubicBezTo>
                  <a:cubicBezTo>
                    <a:pt x="2044" y="113805"/>
                    <a:pt x="-3535" y="96909"/>
                    <a:pt x="2203" y="78580"/>
                  </a:cubicBezTo>
                  <a:cubicBezTo>
                    <a:pt x="7941" y="60887"/>
                    <a:pt x="30575" y="19127"/>
                    <a:pt x="45398" y="0"/>
                  </a:cubicBezTo>
                  <a:close/>
                  <a:moveTo>
                    <a:pt x="81580" y="91809"/>
                  </a:moveTo>
                  <a:cubicBezTo>
                    <a:pt x="81580" y="83043"/>
                    <a:pt x="77755" y="76508"/>
                    <a:pt x="73292" y="77464"/>
                  </a:cubicBezTo>
                  <a:cubicBezTo>
                    <a:pt x="66119" y="79058"/>
                    <a:pt x="65322" y="85115"/>
                    <a:pt x="65481" y="91171"/>
                  </a:cubicBezTo>
                  <a:cubicBezTo>
                    <a:pt x="65481" y="93722"/>
                    <a:pt x="66438" y="96272"/>
                    <a:pt x="67235" y="98663"/>
                  </a:cubicBezTo>
                  <a:cubicBezTo>
                    <a:pt x="68191" y="101213"/>
                    <a:pt x="70263" y="103285"/>
                    <a:pt x="73132" y="103445"/>
                  </a:cubicBezTo>
                  <a:cubicBezTo>
                    <a:pt x="76639" y="103763"/>
                    <a:pt x="79030" y="101372"/>
                    <a:pt x="80305" y="98185"/>
                  </a:cubicBezTo>
                  <a:cubicBezTo>
                    <a:pt x="81261" y="95953"/>
                    <a:pt x="81261" y="93244"/>
                    <a:pt x="81580" y="91809"/>
                  </a:cubicBezTo>
                  <a:close/>
                </a:path>
              </a:pathLst>
            </a:custGeom>
            <a:solidFill>
              <a:schemeClr val="accent1"/>
            </a:solidFill>
            <a:ln w="1593" cap="flat">
              <a:noFill/>
              <a:prstDash val="solid"/>
              <a:miter/>
            </a:ln>
          </p:spPr>
          <p:txBody>
            <a:bodyPr rtlCol="0" anchor="ctr"/>
            <a:lstStyle/>
            <a:p>
              <a:endParaRPr lang="en-US" sz="1350"/>
            </a:p>
          </p:txBody>
        </p:sp>
        <p:sp>
          <p:nvSpPr>
            <p:cNvPr id="29" name="任意多边形: 形状 28"/>
            <p:cNvSpPr/>
            <p:nvPr>
              <p:custDataLst>
                <p:tags r:id="rId74"/>
              </p:custDataLst>
            </p:nvPr>
          </p:nvSpPr>
          <p:spPr>
            <a:xfrm>
              <a:off x="11645891" y="6440634"/>
              <a:ext cx="28650" cy="56456"/>
            </a:xfrm>
            <a:custGeom>
              <a:avLst/>
              <a:gdLst>
                <a:gd name="connsiteX0" fmla="*/ 38645 w 77259"/>
                <a:gd name="connsiteY0" fmla="*/ 0 h 151301"/>
                <a:gd name="connsiteX1" fmla="*/ 76102 w 77259"/>
                <a:gd name="connsiteY1" fmla="*/ 95953 h 151301"/>
                <a:gd name="connsiteX2" fmla="*/ 69407 w 77259"/>
                <a:gd name="connsiteY2" fmla="*/ 132773 h 151301"/>
                <a:gd name="connsiteX3" fmla="*/ 8042 w 77259"/>
                <a:gd name="connsiteY3" fmla="*/ 132773 h 151301"/>
                <a:gd name="connsiteX4" fmla="*/ 710 w 77259"/>
                <a:gd name="connsiteY4" fmla="*/ 99141 h 151301"/>
                <a:gd name="connsiteX5" fmla="*/ 38645 w 77259"/>
                <a:gd name="connsiteY5" fmla="*/ 0 h 151301"/>
                <a:gd name="connsiteX6" fmla="*/ 69885 w 77259"/>
                <a:gd name="connsiteY6" fmla="*/ 109820 h 151301"/>
                <a:gd name="connsiteX7" fmla="*/ 62872 w 77259"/>
                <a:gd name="connsiteY7" fmla="*/ 99141 h 151301"/>
                <a:gd name="connsiteX8" fmla="*/ 55381 w 77259"/>
                <a:gd name="connsiteY8" fmla="*/ 109023 h 151301"/>
                <a:gd name="connsiteX9" fmla="*/ 63032 w 77259"/>
                <a:gd name="connsiteY9" fmla="*/ 118905 h 151301"/>
                <a:gd name="connsiteX10" fmla="*/ 69885 w 77259"/>
                <a:gd name="connsiteY10" fmla="*/ 109820 h 15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59" h="151301">
                  <a:moveTo>
                    <a:pt x="38645" y="0"/>
                  </a:moveTo>
                  <a:cubicBezTo>
                    <a:pt x="54106" y="33472"/>
                    <a:pt x="68770" y="63278"/>
                    <a:pt x="76102" y="95953"/>
                  </a:cubicBezTo>
                  <a:cubicBezTo>
                    <a:pt x="78971" y="108705"/>
                    <a:pt x="76421" y="121456"/>
                    <a:pt x="69407" y="132773"/>
                  </a:cubicBezTo>
                  <a:cubicBezTo>
                    <a:pt x="53946" y="157478"/>
                    <a:pt x="23503" y="157478"/>
                    <a:pt x="8042" y="132773"/>
                  </a:cubicBezTo>
                  <a:cubicBezTo>
                    <a:pt x="1666" y="122571"/>
                    <a:pt x="-1522" y="111095"/>
                    <a:pt x="710" y="99141"/>
                  </a:cubicBezTo>
                  <a:cubicBezTo>
                    <a:pt x="7404" y="65191"/>
                    <a:pt x="23025" y="34588"/>
                    <a:pt x="38645" y="0"/>
                  </a:cubicBezTo>
                  <a:close/>
                  <a:moveTo>
                    <a:pt x="69885" y="109820"/>
                  </a:moveTo>
                  <a:cubicBezTo>
                    <a:pt x="69726" y="104720"/>
                    <a:pt x="68451" y="99460"/>
                    <a:pt x="62872" y="99141"/>
                  </a:cubicBezTo>
                  <a:cubicBezTo>
                    <a:pt x="56975" y="98822"/>
                    <a:pt x="55222" y="104082"/>
                    <a:pt x="55381" y="109023"/>
                  </a:cubicBezTo>
                  <a:cubicBezTo>
                    <a:pt x="55381" y="113964"/>
                    <a:pt x="56975" y="119065"/>
                    <a:pt x="63032" y="118905"/>
                  </a:cubicBezTo>
                  <a:cubicBezTo>
                    <a:pt x="67813" y="118746"/>
                    <a:pt x="69088" y="114124"/>
                    <a:pt x="69885" y="109820"/>
                  </a:cubicBezTo>
                  <a:close/>
                </a:path>
              </a:pathLst>
            </a:custGeom>
            <a:solidFill>
              <a:schemeClr val="accent1"/>
            </a:solidFill>
            <a:ln w="1593" cap="flat">
              <a:noFill/>
              <a:prstDash val="solid"/>
              <a:miter/>
            </a:ln>
          </p:spPr>
          <p:txBody>
            <a:bodyPr rtlCol="0" anchor="ctr"/>
            <a:lstStyle/>
            <a:p>
              <a:endParaRPr lang="en-US" sz="1350"/>
            </a:p>
          </p:txBody>
        </p:sp>
        <p:sp>
          <p:nvSpPr>
            <p:cNvPr id="30" name="任意多边形: 形状 29"/>
            <p:cNvSpPr/>
            <p:nvPr>
              <p:custDataLst>
                <p:tags r:id="rId75"/>
              </p:custDataLst>
            </p:nvPr>
          </p:nvSpPr>
          <p:spPr>
            <a:xfrm>
              <a:off x="11558852" y="6564520"/>
              <a:ext cx="28578" cy="48936"/>
            </a:xfrm>
            <a:custGeom>
              <a:avLst/>
              <a:gdLst>
                <a:gd name="connsiteX0" fmla="*/ 72531 w 77065"/>
                <a:gd name="connsiteY0" fmla="*/ 105517 h 131147"/>
                <a:gd name="connsiteX1" fmla="*/ 30771 w 77065"/>
                <a:gd name="connsiteY1" fmla="*/ 130222 h 131147"/>
                <a:gd name="connsiteX2" fmla="*/ 486 w 77065"/>
                <a:gd name="connsiteY2" fmla="*/ 85912 h 131147"/>
                <a:gd name="connsiteX3" fmla="*/ 6862 w 77065"/>
                <a:gd name="connsiteY3" fmla="*/ 64713 h 131147"/>
                <a:gd name="connsiteX4" fmla="*/ 38899 w 77065"/>
                <a:gd name="connsiteY4" fmla="*/ 0 h 131147"/>
                <a:gd name="connsiteX5" fmla="*/ 76038 w 77065"/>
                <a:gd name="connsiteY5" fmla="*/ 83202 h 131147"/>
                <a:gd name="connsiteX6" fmla="*/ 72212 w 77065"/>
                <a:gd name="connsiteY6" fmla="*/ 105676 h 131147"/>
                <a:gd name="connsiteX7" fmla="*/ 73009 w 77065"/>
                <a:gd name="connsiteY7" fmla="*/ 91650 h 131147"/>
                <a:gd name="connsiteX8" fmla="*/ 66315 w 77065"/>
                <a:gd name="connsiteY8" fmla="*/ 82564 h 131147"/>
                <a:gd name="connsiteX9" fmla="*/ 58823 w 77065"/>
                <a:gd name="connsiteY9" fmla="*/ 92606 h 131147"/>
                <a:gd name="connsiteX10" fmla="*/ 59142 w 77065"/>
                <a:gd name="connsiteY10" fmla="*/ 100416 h 131147"/>
                <a:gd name="connsiteX11" fmla="*/ 72531 w 77065"/>
                <a:gd name="connsiteY11" fmla="*/ 105517 h 13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65" h="131147">
                  <a:moveTo>
                    <a:pt x="72531" y="105517"/>
                  </a:moveTo>
                  <a:cubicBezTo>
                    <a:pt x="66155" y="124325"/>
                    <a:pt x="49100" y="134366"/>
                    <a:pt x="30771" y="130222"/>
                  </a:cubicBezTo>
                  <a:cubicBezTo>
                    <a:pt x="11484" y="125919"/>
                    <a:pt x="-2861" y="105357"/>
                    <a:pt x="486" y="85912"/>
                  </a:cubicBezTo>
                  <a:cubicBezTo>
                    <a:pt x="1761" y="78739"/>
                    <a:pt x="4152" y="71566"/>
                    <a:pt x="6862" y="64713"/>
                  </a:cubicBezTo>
                  <a:cubicBezTo>
                    <a:pt x="15469" y="43195"/>
                    <a:pt x="25511" y="22315"/>
                    <a:pt x="38899" y="0"/>
                  </a:cubicBezTo>
                  <a:cubicBezTo>
                    <a:pt x="53723" y="28212"/>
                    <a:pt x="68705" y="54033"/>
                    <a:pt x="76038" y="83202"/>
                  </a:cubicBezTo>
                  <a:cubicBezTo>
                    <a:pt x="78110" y="91171"/>
                    <a:pt x="77153" y="98822"/>
                    <a:pt x="72212" y="105676"/>
                  </a:cubicBezTo>
                  <a:cubicBezTo>
                    <a:pt x="73487" y="101054"/>
                    <a:pt x="73806" y="96431"/>
                    <a:pt x="73009" y="91650"/>
                  </a:cubicBezTo>
                  <a:cubicBezTo>
                    <a:pt x="72371" y="87506"/>
                    <a:pt x="71415" y="82724"/>
                    <a:pt x="66315" y="82564"/>
                  </a:cubicBezTo>
                  <a:cubicBezTo>
                    <a:pt x="59939" y="82405"/>
                    <a:pt x="59461" y="87824"/>
                    <a:pt x="58823" y="92606"/>
                  </a:cubicBezTo>
                  <a:cubicBezTo>
                    <a:pt x="58505" y="95156"/>
                    <a:pt x="58664" y="97866"/>
                    <a:pt x="59142" y="100416"/>
                  </a:cubicBezTo>
                  <a:cubicBezTo>
                    <a:pt x="60736" y="108067"/>
                    <a:pt x="62967" y="108864"/>
                    <a:pt x="72531" y="105517"/>
                  </a:cubicBezTo>
                  <a:close/>
                </a:path>
              </a:pathLst>
            </a:custGeom>
            <a:solidFill>
              <a:schemeClr val="accent1"/>
            </a:solidFill>
            <a:ln w="1593" cap="flat">
              <a:noFill/>
              <a:prstDash val="solid"/>
              <a:miter/>
            </a:ln>
          </p:spPr>
          <p:txBody>
            <a:bodyPr rtlCol="0" anchor="ctr"/>
            <a:lstStyle/>
            <a:p>
              <a:endParaRPr lang="en-US" sz="1350"/>
            </a:p>
          </p:txBody>
        </p:sp>
        <p:sp>
          <p:nvSpPr>
            <p:cNvPr id="31" name="任意多边形: 形状 30"/>
            <p:cNvSpPr/>
            <p:nvPr>
              <p:custDataLst>
                <p:tags r:id="rId76"/>
              </p:custDataLst>
            </p:nvPr>
          </p:nvSpPr>
          <p:spPr>
            <a:xfrm>
              <a:off x="11682039" y="6348389"/>
              <a:ext cx="28409" cy="47234"/>
            </a:xfrm>
            <a:custGeom>
              <a:avLst/>
              <a:gdLst>
                <a:gd name="connsiteX0" fmla="*/ 38073 w 76610"/>
                <a:gd name="connsiteY0" fmla="*/ 0 h 126587"/>
                <a:gd name="connsiteX1" fmla="*/ 73458 w 76610"/>
                <a:gd name="connsiteY1" fmla="*/ 72523 h 126587"/>
                <a:gd name="connsiteX2" fmla="*/ 76327 w 76610"/>
                <a:gd name="connsiteY2" fmla="*/ 92765 h 126587"/>
                <a:gd name="connsiteX3" fmla="*/ 31698 w 76610"/>
                <a:gd name="connsiteY3" fmla="*/ 125919 h 126587"/>
                <a:gd name="connsiteX4" fmla="*/ 1413 w 76610"/>
                <a:gd name="connsiteY4" fmla="*/ 78261 h 126587"/>
                <a:gd name="connsiteX5" fmla="*/ 38073 w 76610"/>
                <a:gd name="connsiteY5" fmla="*/ 0 h 126587"/>
                <a:gd name="connsiteX6" fmla="*/ 57838 w 76610"/>
                <a:gd name="connsiteY6" fmla="*/ 84636 h 126587"/>
                <a:gd name="connsiteX7" fmla="*/ 62141 w 76610"/>
                <a:gd name="connsiteY7" fmla="*/ 95156 h 126587"/>
                <a:gd name="connsiteX8" fmla="*/ 66764 w 76610"/>
                <a:gd name="connsiteY8" fmla="*/ 88302 h 126587"/>
                <a:gd name="connsiteX9" fmla="*/ 62620 w 76610"/>
                <a:gd name="connsiteY9" fmla="*/ 77783 h 126587"/>
                <a:gd name="connsiteX10" fmla="*/ 57838 w 76610"/>
                <a:gd name="connsiteY10" fmla="*/ 84636 h 12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10" h="126587">
                  <a:moveTo>
                    <a:pt x="38073" y="0"/>
                  </a:moveTo>
                  <a:cubicBezTo>
                    <a:pt x="52418" y="25184"/>
                    <a:pt x="64851" y="47817"/>
                    <a:pt x="73458" y="72523"/>
                  </a:cubicBezTo>
                  <a:cubicBezTo>
                    <a:pt x="75689" y="79058"/>
                    <a:pt x="77283" y="85752"/>
                    <a:pt x="76327" y="92765"/>
                  </a:cubicBezTo>
                  <a:cubicBezTo>
                    <a:pt x="73139" y="114443"/>
                    <a:pt x="52259" y="130063"/>
                    <a:pt x="31698" y="125919"/>
                  </a:cubicBezTo>
                  <a:cubicBezTo>
                    <a:pt x="9383" y="121456"/>
                    <a:pt x="-4644" y="100257"/>
                    <a:pt x="1413" y="78261"/>
                  </a:cubicBezTo>
                  <a:cubicBezTo>
                    <a:pt x="8745" y="51005"/>
                    <a:pt x="23250" y="26937"/>
                    <a:pt x="38073" y="0"/>
                  </a:cubicBezTo>
                  <a:close/>
                  <a:moveTo>
                    <a:pt x="57838" y="84636"/>
                  </a:moveTo>
                  <a:cubicBezTo>
                    <a:pt x="58635" y="88462"/>
                    <a:pt x="56563" y="94041"/>
                    <a:pt x="62141" y="95156"/>
                  </a:cubicBezTo>
                  <a:cubicBezTo>
                    <a:pt x="66285" y="95953"/>
                    <a:pt x="66445" y="91171"/>
                    <a:pt x="66764" y="88302"/>
                  </a:cubicBezTo>
                  <a:cubicBezTo>
                    <a:pt x="67242" y="84158"/>
                    <a:pt x="67401" y="78898"/>
                    <a:pt x="62620" y="77783"/>
                  </a:cubicBezTo>
                  <a:cubicBezTo>
                    <a:pt x="58475" y="76667"/>
                    <a:pt x="58953" y="81768"/>
                    <a:pt x="57838" y="84636"/>
                  </a:cubicBezTo>
                  <a:close/>
                </a:path>
              </a:pathLst>
            </a:custGeom>
            <a:solidFill>
              <a:schemeClr val="accent1"/>
            </a:solidFill>
            <a:ln w="1593" cap="flat">
              <a:noFill/>
              <a:prstDash val="solid"/>
              <a:miter/>
            </a:ln>
          </p:spPr>
          <p:txBody>
            <a:bodyPr rtlCol="0" anchor="ctr"/>
            <a:lstStyle/>
            <a:p>
              <a:endParaRPr lang="en-US" sz="1350"/>
            </a:p>
          </p:txBody>
        </p:sp>
        <p:sp>
          <p:nvSpPr>
            <p:cNvPr id="32" name="任意多边形: 形状 31"/>
            <p:cNvSpPr/>
            <p:nvPr>
              <p:custDataLst>
                <p:tags r:id="rId77"/>
              </p:custDataLst>
            </p:nvPr>
          </p:nvSpPr>
          <p:spPr>
            <a:xfrm>
              <a:off x="11627572" y="6706545"/>
              <a:ext cx="24810" cy="54085"/>
            </a:xfrm>
            <a:custGeom>
              <a:avLst/>
              <a:gdLst>
                <a:gd name="connsiteX0" fmla="*/ 34809 w 66906"/>
                <a:gd name="connsiteY0" fmla="*/ 0 h 144947"/>
                <a:gd name="connsiteX1" fmla="*/ 66687 w 66906"/>
                <a:gd name="connsiteY1" fmla="*/ 93562 h 144947"/>
                <a:gd name="connsiteX2" fmla="*/ 52023 w 66906"/>
                <a:gd name="connsiteY2" fmla="*/ 86071 h 144947"/>
                <a:gd name="connsiteX3" fmla="*/ 52023 w 66906"/>
                <a:gd name="connsiteY3" fmla="*/ 109023 h 144947"/>
                <a:gd name="connsiteX4" fmla="*/ 65253 w 66906"/>
                <a:gd name="connsiteY4" fmla="*/ 102329 h 144947"/>
                <a:gd name="connsiteX5" fmla="*/ 65253 w 66906"/>
                <a:gd name="connsiteY5" fmla="*/ 115718 h 144947"/>
                <a:gd name="connsiteX6" fmla="*/ 35447 w 66906"/>
                <a:gd name="connsiteY6" fmla="*/ 144886 h 144947"/>
                <a:gd name="connsiteX7" fmla="*/ 3409 w 66906"/>
                <a:gd name="connsiteY7" fmla="*/ 118587 h 144947"/>
                <a:gd name="connsiteX8" fmla="*/ 381 w 66906"/>
                <a:gd name="connsiteY8" fmla="*/ 93562 h 144947"/>
                <a:gd name="connsiteX9" fmla="*/ 34809 w 66906"/>
                <a:gd name="connsiteY9" fmla="*/ 0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906" h="144947">
                  <a:moveTo>
                    <a:pt x="34809" y="0"/>
                  </a:moveTo>
                  <a:cubicBezTo>
                    <a:pt x="47879" y="31559"/>
                    <a:pt x="61108" y="60887"/>
                    <a:pt x="66687" y="93562"/>
                  </a:cubicBezTo>
                  <a:cubicBezTo>
                    <a:pt x="60152" y="92606"/>
                    <a:pt x="60630" y="79695"/>
                    <a:pt x="52023" y="86071"/>
                  </a:cubicBezTo>
                  <a:cubicBezTo>
                    <a:pt x="46126" y="90534"/>
                    <a:pt x="46126" y="104720"/>
                    <a:pt x="52023" y="109023"/>
                  </a:cubicBezTo>
                  <a:cubicBezTo>
                    <a:pt x="59993" y="114761"/>
                    <a:pt x="60312" y="103923"/>
                    <a:pt x="65253" y="102329"/>
                  </a:cubicBezTo>
                  <a:cubicBezTo>
                    <a:pt x="68441" y="106951"/>
                    <a:pt x="66209" y="111573"/>
                    <a:pt x="65253" y="115718"/>
                  </a:cubicBezTo>
                  <a:cubicBezTo>
                    <a:pt x="61427" y="131816"/>
                    <a:pt x="48676" y="144089"/>
                    <a:pt x="35447" y="144886"/>
                  </a:cubicBezTo>
                  <a:cubicBezTo>
                    <a:pt x="22058" y="145843"/>
                    <a:pt x="9306" y="135482"/>
                    <a:pt x="3409" y="118587"/>
                  </a:cubicBezTo>
                  <a:cubicBezTo>
                    <a:pt x="700" y="110617"/>
                    <a:pt x="-735" y="102329"/>
                    <a:pt x="381" y="93562"/>
                  </a:cubicBezTo>
                  <a:cubicBezTo>
                    <a:pt x="3250" y="73798"/>
                    <a:pt x="22377" y="20402"/>
                    <a:pt x="34809" y="0"/>
                  </a:cubicBezTo>
                  <a:close/>
                </a:path>
              </a:pathLst>
            </a:custGeom>
            <a:solidFill>
              <a:schemeClr val="accent1"/>
            </a:solidFill>
            <a:ln w="1593" cap="flat">
              <a:noFill/>
              <a:prstDash val="solid"/>
              <a:miter/>
            </a:ln>
          </p:spPr>
          <p:txBody>
            <a:bodyPr rtlCol="0" anchor="ctr"/>
            <a:lstStyle/>
            <a:p>
              <a:endParaRPr lang="en-US" sz="1350"/>
            </a:p>
          </p:txBody>
        </p:sp>
        <p:sp>
          <p:nvSpPr>
            <p:cNvPr id="33" name="任意多边形: 形状 32"/>
            <p:cNvSpPr/>
            <p:nvPr>
              <p:custDataLst>
                <p:tags r:id="rId78"/>
              </p:custDataLst>
            </p:nvPr>
          </p:nvSpPr>
          <p:spPr>
            <a:xfrm>
              <a:off x="11913153" y="6541979"/>
              <a:ext cx="25435" cy="43494"/>
            </a:xfrm>
            <a:custGeom>
              <a:avLst/>
              <a:gdLst>
                <a:gd name="connsiteX0" fmla="*/ 60682 w 68591"/>
                <a:gd name="connsiteY0" fmla="*/ 99141 h 116562"/>
                <a:gd name="connsiteX1" fmla="*/ 13184 w 68591"/>
                <a:gd name="connsiteY1" fmla="*/ 108386 h 116562"/>
                <a:gd name="connsiteX2" fmla="*/ 2026 w 68591"/>
                <a:gd name="connsiteY2" fmla="*/ 67900 h 116562"/>
                <a:gd name="connsiteX3" fmla="*/ 32629 w 68591"/>
                <a:gd name="connsiteY3" fmla="*/ 0 h 116562"/>
                <a:gd name="connsiteX4" fmla="*/ 40121 w 68591"/>
                <a:gd name="connsiteY4" fmla="*/ 7651 h 116562"/>
                <a:gd name="connsiteX5" fmla="*/ 65942 w 68591"/>
                <a:gd name="connsiteY5" fmla="*/ 65669 h 116562"/>
                <a:gd name="connsiteX6" fmla="*/ 60363 w 68591"/>
                <a:gd name="connsiteY6" fmla="*/ 99141 h 116562"/>
                <a:gd name="connsiteX7" fmla="*/ 59248 w 68591"/>
                <a:gd name="connsiteY7" fmla="*/ 76029 h 116562"/>
                <a:gd name="connsiteX8" fmla="*/ 52394 w 68591"/>
                <a:gd name="connsiteY8" fmla="*/ 73320 h 116562"/>
                <a:gd name="connsiteX9" fmla="*/ 49684 w 68591"/>
                <a:gd name="connsiteY9" fmla="*/ 94041 h 116562"/>
                <a:gd name="connsiteX10" fmla="*/ 60682 w 68591"/>
                <a:gd name="connsiteY10" fmla="*/ 99141 h 11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91" h="116562">
                  <a:moveTo>
                    <a:pt x="60682" y="99141"/>
                  </a:moveTo>
                  <a:cubicBezTo>
                    <a:pt x="51756" y="117790"/>
                    <a:pt x="28963" y="122412"/>
                    <a:pt x="13184" y="108386"/>
                  </a:cubicBezTo>
                  <a:cubicBezTo>
                    <a:pt x="911" y="97547"/>
                    <a:pt x="-2755" y="83839"/>
                    <a:pt x="2026" y="67900"/>
                  </a:cubicBezTo>
                  <a:cubicBezTo>
                    <a:pt x="9358" y="43832"/>
                    <a:pt x="21153" y="21996"/>
                    <a:pt x="32629" y="0"/>
                  </a:cubicBezTo>
                  <a:cubicBezTo>
                    <a:pt x="38049" y="319"/>
                    <a:pt x="38527" y="4622"/>
                    <a:pt x="40121" y="7651"/>
                  </a:cubicBezTo>
                  <a:cubicBezTo>
                    <a:pt x="50003" y="26459"/>
                    <a:pt x="59407" y="45426"/>
                    <a:pt x="65942" y="65669"/>
                  </a:cubicBezTo>
                  <a:cubicBezTo>
                    <a:pt x="69927" y="77783"/>
                    <a:pt x="70405" y="89418"/>
                    <a:pt x="60363" y="99141"/>
                  </a:cubicBezTo>
                  <a:cubicBezTo>
                    <a:pt x="59248" y="91490"/>
                    <a:pt x="62595" y="83521"/>
                    <a:pt x="59248" y="76029"/>
                  </a:cubicBezTo>
                  <a:cubicBezTo>
                    <a:pt x="57973" y="73160"/>
                    <a:pt x="55582" y="69654"/>
                    <a:pt x="52394" y="73320"/>
                  </a:cubicBezTo>
                  <a:cubicBezTo>
                    <a:pt x="47134" y="79377"/>
                    <a:pt x="47612" y="86549"/>
                    <a:pt x="49684" y="94041"/>
                  </a:cubicBezTo>
                  <a:cubicBezTo>
                    <a:pt x="51597" y="100735"/>
                    <a:pt x="56379" y="99141"/>
                    <a:pt x="60682" y="99141"/>
                  </a:cubicBezTo>
                  <a:close/>
                </a:path>
              </a:pathLst>
            </a:custGeom>
            <a:solidFill>
              <a:schemeClr val="accent1"/>
            </a:solidFill>
            <a:ln w="1593" cap="flat">
              <a:noFill/>
              <a:prstDash val="solid"/>
              <a:miter/>
            </a:ln>
          </p:spPr>
          <p:txBody>
            <a:bodyPr rtlCol="0" anchor="ctr"/>
            <a:lstStyle/>
            <a:p>
              <a:endParaRPr lang="en-US" sz="1350"/>
            </a:p>
          </p:txBody>
        </p:sp>
        <p:sp>
          <p:nvSpPr>
            <p:cNvPr id="34" name="任意多边形: 形状 33"/>
            <p:cNvSpPr/>
            <p:nvPr>
              <p:custDataLst>
                <p:tags r:id="rId79"/>
              </p:custDataLst>
            </p:nvPr>
          </p:nvSpPr>
          <p:spPr>
            <a:xfrm>
              <a:off x="11322979" y="6382349"/>
              <a:ext cx="18961" cy="44133"/>
            </a:xfrm>
            <a:custGeom>
              <a:avLst/>
              <a:gdLst>
                <a:gd name="connsiteX0" fmla="*/ 25618 w 51132"/>
                <a:gd name="connsiteY0" fmla="*/ 0 h 118275"/>
                <a:gd name="connsiteX1" fmla="*/ 47933 w 51132"/>
                <a:gd name="connsiteY1" fmla="*/ 60887 h 118275"/>
                <a:gd name="connsiteX2" fmla="*/ 43151 w 51132"/>
                <a:gd name="connsiteY2" fmla="*/ 71566 h 118275"/>
                <a:gd name="connsiteX3" fmla="*/ 39485 w 51132"/>
                <a:gd name="connsiteY3" fmla="*/ 80971 h 118275"/>
                <a:gd name="connsiteX4" fmla="*/ 47295 w 51132"/>
                <a:gd name="connsiteY4" fmla="*/ 86230 h 118275"/>
                <a:gd name="connsiteX5" fmla="*/ 51121 w 51132"/>
                <a:gd name="connsiteY5" fmla="*/ 88621 h 118275"/>
                <a:gd name="connsiteX6" fmla="*/ 50324 w 51132"/>
                <a:gd name="connsiteY6" fmla="*/ 93244 h 118275"/>
                <a:gd name="connsiteX7" fmla="*/ 25300 w 51132"/>
                <a:gd name="connsiteY7" fmla="*/ 118268 h 118275"/>
                <a:gd name="connsiteX8" fmla="*/ 1072 w 51132"/>
                <a:gd name="connsiteY8" fmla="*/ 92128 h 118275"/>
                <a:gd name="connsiteX9" fmla="*/ 1710 w 51132"/>
                <a:gd name="connsiteY9" fmla="*/ 68538 h 118275"/>
                <a:gd name="connsiteX10" fmla="*/ 25618 w 51132"/>
                <a:gd name="connsiteY10" fmla="*/ 0 h 1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32" h="118275">
                  <a:moveTo>
                    <a:pt x="25618" y="0"/>
                  </a:moveTo>
                  <a:cubicBezTo>
                    <a:pt x="35660" y="21837"/>
                    <a:pt x="41876" y="41282"/>
                    <a:pt x="47933" y="60887"/>
                  </a:cubicBezTo>
                  <a:cubicBezTo>
                    <a:pt x="49368" y="65669"/>
                    <a:pt x="50005" y="69973"/>
                    <a:pt x="43151" y="71566"/>
                  </a:cubicBezTo>
                  <a:cubicBezTo>
                    <a:pt x="38848" y="72682"/>
                    <a:pt x="38848" y="77304"/>
                    <a:pt x="39485" y="80971"/>
                  </a:cubicBezTo>
                  <a:cubicBezTo>
                    <a:pt x="40123" y="85115"/>
                    <a:pt x="42514" y="87824"/>
                    <a:pt x="47295" y="86230"/>
                  </a:cubicBezTo>
                  <a:cubicBezTo>
                    <a:pt x="49846" y="85274"/>
                    <a:pt x="51280" y="85593"/>
                    <a:pt x="51121" y="88621"/>
                  </a:cubicBezTo>
                  <a:cubicBezTo>
                    <a:pt x="50962" y="90215"/>
                    <a:pt x="50643" y="91809"/>
                    <a:pt x="50324" y="93244"/>
                  </a:cubicBezTo>
                  <a:cubicBezTo>
                    <a:pt x="46658" y="108226"/>
                    <a:pt x="36298" y="118587"/>
                    <a:pt x="25300" y="118268"/>
                  </a:cubicBezTo>
                  <a:cubicBezTo>
                    <a:pt x="14620" y="117949"/>
                    <a:pt x="4260" y="106792"/>
                    <a:pt x="1072" y="92128"/>
                  </a:cubicBezTo>
                  <a:cubicBezTo>
                    <a:pt x="-522" y="84158"/>
                    <a:pt x="-362" y="76189"/>
                    <a:pt x="1710" y="68538"/>
                  </a:cubicBezTo>
                  <a:cubicBezTo>
                    <a:pt x="7288" y="46064"/>
                    <a:pt x="15099" y="24068"/>
                    <a:pt x="25618" y="0"/>
                  </a:cubicBezTo>
                  <a:close/>
                </a:path>
              </a:pathLst>
            </a:custGeom>
            <a:solidFill>
              <a:schemeClr val="accent1"/>
            </a:solidFill>
            <a:ln w="1593" cap="flat">
              <a:noFill/>
              <a:prstDash val="solid"/>
              <a:miter/>
            </a:ln>
          </p:spPr>
          <p:txBody>
            <a:bodyPr rtlCol="0" anchor="ctr"/>
            <a:lstStyle/>
            <a:p>
              <a:endParaRPr lang="en-US" sz="1350"/>
            </a:p>
          </p:txBody>
        </p:sp>
        <p:sp>
          <p:nvSpPr>
            <p:cNvPr id="35" name="任意多边形: 形状 34"/>
            <p:cNvSpPr/>
            <p:nvPr>
              <p:custDataLst>
                <p:tags r:id="rId80"/>
              </p:custDataLst>
            </p:nvPr>
          </p:nvSpPr>
          <p:spPr>
            <a:xfrm>
              <a:off x="11064660" y="6146610"/>
              <a:ext cx="13910" cy="41971"/>
            </a:xfrm>
            <a:custGeom>
              <a:avLst/>
              <a:gdLst>
                <a:gd name="connsiteX0" fmla="*/ 20907 w 37511"/>
                <a:gd name="connsiteY0" fmla="*/ 112 h 112482"/>
                <a:gd name="connsiteX1" fmla="*/ 37483 w 37511"/>
                <a:gd name="connsiteY1" fmla="*/ 81402 h 112482"/>
                <a:gd name="connsiteX2" fmla="*/ 32383 w 37511"/>
                <a:gd name="connsiteY2" fmla="*/ 102760 h 112482"/>
                <a:gd name="connsiteX3" fmla="*/ 18994 w 37511"/>
                <a:gd name="connsiteY3" fmla="*/ 112483 h 112482"/>
                <a:gd name="connsiteX4" fmla="*/ 5764 w 37511"/>
                <a:gd name="connsiteY4" fmla="*/ 102600 h 112482"/>
                <a:gd name="connsiteX5" fmla="*/ 664 w 37511"/>
                <a:gd name="connsiteY5" fmla="*/ 68491 h 112482"/>
                <a:gd name="connsiteX6" fmla="*/ 16444 w 37511"/>
                <a:gd name="connsiteY6" fmla="*/ 2184 h 112482"/>
                <a:gd name="connsiteX7" fmla="*/ 20907 w 37511"/>
                <a:gd name="connsiteY7" fmla="*/ 112 h 1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11" h="112482">
                  <a:moveTo>
                    <a:pt x="20907" y="112"/>
                  </a:moveTo>
                  <a:cubicBezTo>
                    <a:pt x="27920" y="26571"/>
                    <a:pt x="38121" y="52711"/>
                    <a:pt x="37483" y="81402"/>
                  </a:cubicBezTo>
                  <a:cubicBezTo>
                    <a:pt x="37324" y="89052"/>
                    <a:pt x="35570" y="96066"/>
                    <a:pt x="32383" y="102760"/>
                  </a:cubicBezTo>
                  <a:cubicBezTo>
                    <a:pt x="29673" y="108179"/>
                    <a:pt x="25688" y="112483"/>
                    <a:pt x="18994" y="112483"/>
                  </a:cubicBezTo>
                  <a:cubicBezTo>
                    <a:pt x="12299" y="112483"/>
                    <a:pt x="8474" y="108179"/>
                    <a:pt x="5764" y="102600"/>
                  </a:cubicBezTo>
                  <a:cubicBezTo>
                    <a:pt x="186" y="91762"/>
                    <a:pt x="-930" y="80126"/>
                    <a:pt x="664" y="68491"/>
                  </a:cubicBezTo>
                  <a:cubicBezTo>
                    <a:pt x="3852" y="45857"/>
                    <a:pt x="10068" y="24021"/>
                    <a:pt x="16444" y="2184"/>
                  </a:cubicBezTo>
                  <a:cubicBezTo>
                    <a:pt x="16762" y="750"/>
                    <a:pt x="17878" y="-366"/>
                    <a:pt x="20907" y="112"/>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36" name="任意多边形: 形状 35"/>
            <p:cNvSpPr/>
            <p:nvPr>
              <p:custDataLst>
                <p:tags r:id="rId81"/>
              </p:custDataLst>
            </p:nvPr>
          </p:nvSpPr>
          <p:spPr>
            <a:xfrm>
              <a:off x="10850015" y="6516345"/>
              <a:ext cx="11215" cy="28347"/>
            </a:xfrm>
            <a:custGeom>
              <a:avLst/>
              <a:gdLst>
                <a:gd name="connsiteX0" fmla="*/ 15572 w 30243"/>
                <a:gd name="connsiteY0" fmla="*/ 0 h 75969"/>
                <a:gd name="connsiteX1" fmla="*/ 29757 w 30243"/>
                <a:gd name="connsiteY1" fmla="*/ 47180 h 75969"/>
                <a:gd name="connsiteX2" fmla="*/ 24976 w 30243"/>
                <a:gd name="connsiteY2" fmla="*/ 69973 h 75969"/>
                <a:gd name="connsiteX3" fmla="*/ 5211 w 30243"/>
                <a:gd name="connsiteY3" fmla="*/ 70132 h 75969"/>
                <a:gd name="connsiteX4" fmla="*/ 111 w 30243"/>
                <a:gd name="connsiteY4" fmla="*/ 48933 h 75969"/>
                <a:gd name="connsiteX5" fmla="*/ 15572 w 30243"/>
                <a:gd name="connsiteY5" fmla="*/ 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43" h="75969">
                  <a:moveTo>
                    <a:pt x="15572" y="0"/>
                  </a:moveTo>
                  <a:cubicBezTo>
                    <a:pt x="22585" y="15461"/>
                    <a:pt x="27207" y="31081"/>
                    <a:pt x="29757" y="47180"/>
                  </a:cubicBezTo>
                  <a:cubicBezTo>
                    <a:pt x="31033" y="55149"/>
                    <a:pt x="29917" y="63119"/>
                    <a:pt x="24976" y="69973"/>
                  </a:cubicBezTo>
                  <a:cubicBezTo>
                    <a:pt x="19238" y="77942"/>
                    <a:pt x="11109" y="77942"/>
                    <a:pt x="5211" y="70132"/>
                  </a:cubicBezTo>
                  <a:cubicBezTo>
                    <a:pt x="589" y="63916"/>
                    <a:pt x="-367" y="56584"/>
                    <a:pt x="111" y="48933"/>
                  </a:cubicBezTo>
                  <a:cubicBezTo>
                    <a:pt x="748" y="38094"/>
                    <a:pt x="8559" y="13070"/>
                    <a:pt x="15572" y="0"/>
                  </a:cubicBezTo>
                  <a:close/>
                </a:path>
              </a:pathLst>
            </a:custGeom>
            <a:solidFill>
              <a:schemeClr val="accent1"/>
            </a:solidFill>
            <a:ln w="1593" cap="flat">
              <a:noFill/>
              <a:prstDash val="solid"/>
              <a:miter/>
            </a:ln>
          </p:spPr>
          <p:txBody>
            <a:bodyPr rtlCol="0" anchor="ctr"/>
            <a:lstStyle/>
            <a:p>
              <a:endParaRPr lang="en-US" sz="1350"/>
            </a:p>
          </p:txBody>
        </p:sp>
        <p:sp>
          <p:nvSpPr>
            <p:cNvPr id="37" name="任意多边形: 形状 36"/>
            <p:cNvSpPr/>
            <p:nvPr>
              <p:custDataLst>
                <p:tags r:id="rId82"/>
              </p:custDataLst>
            </p:nvPr>
          </p:nvSpPr>
          <p:spPr>
            <a:xfrm>
              <a:off x="11544699" y="6448664"/>
              <a:ext cx="9966" cy="27834"/>
            </a:xfrm>
            <a:custGeom>
              <a:avLst/>
              <a:gdLst>
                <a:gd name="connsiteX0" fmla="*/ 13628 w 26875"/>
                <a:gd name="connsiteY0" fmla="*/ 0 h 74594"/>
                <a:gd name="connsiteX1" fmla="*/ 26538 w 26875"/>
                <a:gd name="connsiteY1" fmla="*/ 47817 h 74594"/>
                <a:gd name="connsiteX2" fmla="*/ 20800 w 26875"/>
                <a:gd name="connsiteY2" fmla="*/ 70291 h 74594"/>
                <a:gd name="connsiteX3" fmla="*/ 6136 w 26875"/>
                <a:gd name="connsiteY3" fmla="*/ 70291 h 74594"/>
                <a:gd name="connsiteX4" fmla="*/ 398 w 26875"/>
                <a:gd name="connsiteY4" fmla="*/ 47817 h 74594"/>
                <a:gd name="connsiteX5" fmla="*/ 13628 w 26875"/>
                <a:gd name="connsiteY5" fmla="*/ 0 h 7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5" h="74594">
                  <a:moveTo>
                    <a:pt x="13628" y="0"/>
                  </a:moveTo>
                  <a:cubicBezTo>
                    <a:pt x="19844" y="16895"/>
                    <a:pt x="24307" y="32037"/>
                    <a:pt x="26538" y="47817"/>
                  </a:cubicBezTo>
                  <a:cubicBezTo>
                    <a:pt x="27654" y="55946"/>
                    <a:pt x="26060" y="63756"/>
                    <a:pt x="20800" y="70291"/>
                  </a:cubicBezTo>
                  <a:cubicBezTo>
                    <a:pt x="16178" y="76029"/>
                    <a:pt x="10599" y="76029"/>
                    <a:pt x="6136" y="70291"/>
                  </a:cubicBezTo>
                  <a:cubicBezTo>
                    <a:pt x="876" y="63756"/>
                    <a:pt x="-877" y="55946"/>
                    <a:pt x="398" y="47817"/>
                  </a:cubicBezTo>
                  <a:cubicBezTo>
                    <a:pt x="2949" y="32037"/>
                    <a:pt x="6933" y="16736"/>
                    <a:pt x="13628" y="0"/>
                  </a:cubicBezTo>
                  <a:close/>
                </a:path>
              </a:pathLst>
            </a:custGeom>
            <a:solidFill>
              <a:schemeClr val="accent1"/>
            </a:solidFill>
            <a:ln w="1593" cap="flat">
              <a:noFill/>
              <a:prstDash val="solid"/>
              <a:miter/>
            </a:ln>
          </p:spPr>
          <p:txBody>
            <a:bodyPr rtlCol="0" anchor="ctr"/>
            <a:lstStyle/>
            <a:p>
              <a:endParaRPr lang="en-US" sz="1350"/>
            </a:p>
          </p:txBody>
        </p:sp>
        <p:sp>
          <p:nvSpPr>
            <p:cNvPr id="38" name="任意多边形: 形状 37"/>
            <p:cNvSpPr/>
            <p:nvPr>
              <p:custDataLst>
                <p:tags r:id="rId83"/>
              </p:custDataLst>
            </p:nvPr>
          </p:nvSpPr>
          <p:spPr>
            <a:xfrm>
              <a:off x="11387866" y="6691795"/>
              <a:ext cx="8077" cy="18975"/>
            </a:xfrm>
            <a:custGeom>
              <a:avLst/>
              <a:gdLst>
                <a:gd name="connsiteX0" fmla="*/ 10347 w 21782"/>
                <a:gd name="connsiteY0" fmla="*/ 0 h 50854"/>
                <a:gd name="connsiteX1" fmla="*/ 21026 w 21782"/>
                <a:gd name="connsiteY1" fmla="*/ 29168 h 50854"/>
                <a:gd name="connsiteX2" fmla="*/ 21664 w 21782"/>
                <a:gd name="connsiteY2" fmla="*/ 32197 h 50854"/>
                <a:gd name="connsiteX3" fmla="*/ 11144 w 21782"/>
                <a:gd name="connsiteY3" fmla="*/ 50846 h 50854"/>
                <a:gd name="connsiteX4" fmla="*/ 146 w 21782"/>
                <a:gd name="connsiteY4" fmla="*/ 32834 h 50854"/>
                <a:gd name="connsiteX5" fmla="*/ 10347 w 21782"/>
                <a:gd name="connsiteY5" fmla="*/ 0 h 5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82" h="50854">
                  <a:moveTo>
                    <a:pt x="10347" y="0"/>
                  </a:moveTo>
                  <a:cubicBezTo>
                    <a:pt x="16404" y="11157"/>
                    <a:pt x="18795" y="20083"/>
                    <a:pt x="21026" y="29168"/>
                  </a:cubicBezTo>
                  <a:cubicBezTo>
                    <a:pt x="21345" y="30125"/>
                    <a:pt x="21505" y="31241"/>
                    <a:pt x="21664" y="32197"/>
                  </a:cubicBezTo>
                  <a:cubicBezTo>
                    <a:pt x="22620" y="41920"/>
                    <a:pt x="17679" y="50527"/>
                    <a:pt x="11144" y="50846"/>
                  </a:cubicBezTo>
                  <a:cubicBezTo>
                    <a:pt x="4450" y="51164"/>
                    <a:pt x="-970" y="42717"/>
                    <a:pt x="146" y="32834"/>
                  </a:cubicBezTo>
                  <a:cubicBezTo>
                    <a:pt x="1262" y="22474"/>
                    <a:pt x="5406" y="12751"/>
                    <a:pt x="10347" y="0"/>
                  </a:cubicBezTo>
                  <a:close/>
                </a:path>
              </a:pathLst>
            </a:custGeom>
            <a:solidFill>
              <a:schemeClr val="accent1"/>
            </a:solidFill>
            <a:ln w="1593" cap="flat">
              <a:noFill/>
              <a:prstDash val="solid"/>
              <a:miter/>
            </a:ln>
          </p:spPr>
          <p:txBody>
            <a:bodyPr rtlCol="0" anchor="ctr"/>
            <a:lstStyle/>
            <a:p>
              <a:endParaRPr lang="en-US" sz="1350"/>
            </a:p>
          </p:txBody>
        </p:sp>
        <p:sp>
          <p:nvSpPr>
            <p:cNvPr id="39" name="任意多边形: 形状 38"/>
            <p:cNvSpPr/>
            <p:nvPr>
              <p:custDataLst>
                <p:tags r:id="rId84"/>
              </p:custDataLst>
            </p:nvPr>
          </p:nvSpPr>
          <p:spPr>
            <a:xfrm>
              <a:off x="11341528" y="6321091"/>
              <a:ext cx="9065" cy="15709"/>
            </a:xfrm>
            <a:custGeom>
              <a:avLst/>
              <a:gdLst>
                <a:gd name="connsiteX0" fmla="*/ 12099 w 24445"/>
                <a:gd name="connsiteY0" fmla="*/ 0 h 42099"/>
                <a:gd name="connsiteX1" fmla="*/ 23735 w 24445"/>
                <a:gd name="connsiteY1" fmla="*/ 24387 h 42099"/>
                <a:gd name="connsiteX2" fmla="*/ 18794 w 24445"/>
                <a:gd name="connsiteY2" fmla="*/ 39848 h 42099"/>
                <a:gd name="connsiteX3" fmla="*/ 5564 w 24445"/>
                <a:gd name="connsiteY3" fmla="*/ 39688 h 42099"/>
                <a:gd name="connsiteX4" fmla="*/ 783 w 24445"/>
                <a:gd name="connsiteY4" fmla="*/ 24228 h 42099"/>
                <a:gd name="connsiteX5" fmla="*/ 12099 w 24445"/>
                <a:gd name="connsiteY5" fmla="*/ 0 h 4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5" h="42099">
                  <a:moveTo>
                    <a:pt x="12099" y="0"/>
                  </a:moveTo>
                  <a:cubicBezTo>
                    <a:pt x="18316" y="8607"/>
                    <a:pt x="21503" y="16258"/>
                    <a:pt x="23735" y="24387"/>
                  </a:cubicBezTo>
                  <a:cubicBezTo>
                    <a:pt x="25488" y="30444"/>
                    <a:pt x="24054" y="36022"/>
                    <a:pt x="18794" y="39848"/>
                  </a:cubicBezTo>
                  <a:cubicBezTo>
                    <a:pt x="14490" y="42876"/>
                    <a:pt x="9708" y="42876"/>
                    <a:pt x="5564" y="39688"/>
                  </a:cubicBezTo>
                  <a:cubicBezTo>
                    <a:pt x="464" y="35704"/>
                    <a:pt x="-1130" y="30444"/>
                    <a:pt x="783" y="24228"/>
                  </a:cubicBezTo>
                  <a:cubicBezTo>
                    <a:pt x="3492" y="16258"/>
                    <a:pt x="6521" y="8607"/>
                    <a:pt x="12099" y="0"/>
                  </a:cubicBezTo>
                  <a:close/>
                </a:path>
              </a:pathLst>
            </a:custGeom>
            <a:solidFill>
              <a:schemeClr val="accent1"/>
            </a:solidFill>
            <a:ln w="1593" cap="flat">
              <a:noFill/>
              <a:prstDash val="solid"/>
              <a:miter/>
            </a:ln>
          </p:spPr>
          <p:txBody>
            <a:bodyPr rtlCol="0" anchor="ctr"/>
            <a:lstStyle/>
            <a:p>
              <a:endParaRPr lang="en-US" sz="1350"/>
            </a:p>
          </p:txBody>
        </p:sp>
        <p:sp>
          <p:nvSpPr>
            <p:cNvPr id="40" name="任意多边形: 形状 39"/>
            <p:cNvSpPr/>
            <p:nvPr>
              <p:custDataLst>
                <p:tags r:id="rId85"/>
              </p:custDataLst>
            </p:nvPr>
          </p:nvSpPr>
          <p:spPr>
            <a:xfrm>
              <a:off x="11746781" y="6564222"/>
              <a:ext cx="6581" cy="9816"/>
            </a:xfrm>
            <a:custGeom>
              <a:avLst/>
              <a:gdLst>
                <a:gd name="connsiteX0" fmla="*/ 9486 w 17746"/>
                <a:gd name="connsiteY0" fmla="*/ 0 h 26306"/>
                <a:gd name="connsiteX1" fmla="*/ 16818 w 17746"/>
                <a:gd name="connsiteY1" fmla="*/ 13070 h 26306"/>
                <a:gd name="connsiteX2" fmla="*/ 14108 w 17746"/>
                <a:gd name="connsiteY2" fmla="*/ 24227 h 26306"/>
                <a:gd name="connsiteX3" fmla="*/ 4067 w 17746"/>
                <a:gd name="connsiteY3" fmla="*/ 24546 h 26306"/>
                <a:gd name="connsiteX4" fmla="*/ 879 w 17746"/>
                <a:gd name="connsiteY4" fmla="*/ 13708 h 26306"/>
                <a:gd name="connsiteX5" fmla="*/ 9486 w 17746"/>
                <a:gd name="connsiteY5" fmla="*/ 0 h 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6" h="26306">
                  <a:moveTo>
                    <a:pt x="9486" y="0"/>
                  </a:moveTo>
                  <a:cubicBezTo>
                    <a:pt x="13630" y="4303"/>
                    <a:pt x="15065" y="8766"/>
                    <a:pt x="16818" y="13070"/>
                  </a:cubicBezTo>
                  <a:cubicBezTo>
                    <a:pt x="18571" y="17374"/>
                    <a:pt x="17934" y="21358"/>
                    <a:pt x="14108" y="24227"/>
                  </a:cubicBezTo>
                  <a:cubicBezTo>
                    <a:pt x="10920" y="26778"/>
                    <a:pt x="7414" y="27096"/>
                    <a:pt x="4067" y="24546"/>
                  </a:cubicBezTo>
                  <a:cubicBezTo>
                    <a:pt x="241" y="21677"/>
                    <a:pt x="-1034" y="18011"/>
                    <a:pt x="879" y="13708"/>
                  </a:cubicBezTo>
                  <a:cubicBezTo>
                    <a:pt x="2951" y="8926"/>
                    <a:pt x="3907" y="3666"/>
                    <a:pt x="9486" y="0"/>
                  </a:cubicBezTo>
                  <a:close/>
                </a:path>
              </a:pathLst>
            </a:custGeom>
            <a:solidFill>
              <a:schemeClr val="accent1"/>
            </a:solidFill>
            <a:ln w="1593" cap="flat">
              <a:noFill/>
              <a:prstDash val="solid"/>
              <a:miter/>
            </a:ln>
          </p:spPr>
          <p:txBody>
            <a:bodyPr rtlCol="0" anchor="ctr"/>
            <a:lstStyle/>
            <a:p>
              <a:endParaRPr lang="en-US" sz="1350"/>
            </a:p>
          </p:txBody>
        </p:sp>
        <p:sp>
          <p:nvSpPr>
            <p:cNvPr id="41" name="任意多边形: 形状 40"/>
            <p:cNvSpPr/>
            <p:nvPr>
              <p:custDataLst>
                <p:tags r:id="rId86"/>
              </p:custDataLst>
            </p:nvPr>
          </p:nvSpPr>
          <p:spPr>
            <a:xfrm>
              <a:off x="11414895" y="5604544"/>
              <a:ext cx="105223" cy="33859"/>
            </a:xfrm>
            <a:custGeom>
              <a:avLst/>
              <a:gdLst>
                <a:gd name="connsiteX0" fmla="*/ 149449 w 283755"/>
                <a:gd name="connsiteY0" fmla="*/ 154 h 90741"/>
                <a:gd name="connsiteX1" fmla="*/ 234404 w 283755"/>
                <a:gd name="connsiteY1" fmla="*/ 10514 h 90741"/>
                <a:gd name="connsiteX2" fmla="*/ 273136 w 283755"/>
                <a:gd name="connsiteY2" fmla="*/ 28207 h 90741"/>
                <a:gd name="connsiteX3" fmla="*/ 272977 w 283755"/>
                <a:gd name="connsiteY3" fmla="*/ 62157 h 90741"/>
                <a:gd name="connsiteX4" fmla="*/ 221812 w 283755"/>
                <a:gd name="connsiteY4" fmla="*/ 82559 h 90741"/>
                <a:gd name="connsiteX5" fmla="*/ 53177 w 283755"/>
                <a:gd name="connsiteY5" fmla="*/ 80487 h 90741"/>
                <a:gd name="connsiteX6" fmla="*/ 17633 w 283755"/>
                <a:gd name="connsiteY6" fmla="*/ 67257 h 90741"/>
                <a:gd name="connsiteX7" fmla="*/ 4403 w 283755"/>
                <a:gd name="connsiteY7" fmla="*/ 55941 h 90741"/>
                <a:gd name="connsiteX8" fmla="*/ 4563 w 283755"/>
                <a:gd name="connsiteY8" fmla="*/ 34423 h 90741"/>
                <a:gd name="connsiteX9" fmla="*/ 22096 w 283755"/>
                <a:gd name="connsiteY9" fmla="*/ 20875 h 90741"/>
                <a:gd name="connsiteX10" fmla="*/ 79795 w 283755"/>
                <a:gd name="connsiteY10" fmla="*/ 4139 h 90741"/>
                <a:gd name="connsiteX11" fmla="*/ 149449 w 283755"/>
                <a:gd name="connsiteY11" fmla="*/ 154 h 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755" h="90741">
                  <a:moveTo>
                    <a:pt x="149449" y="154"/>
                  </a:moveTo>
                  <a:cubicBezTo>
                    <a:pt x="174155" y="-802"/>
                    <a:pt x="204598" y="2704"/>
                    <a:pt x="234404" y="10514"/>
                  </a:cubicBezTo>
                  <a:cubicBezTo>
                    <a:pt x="248271" y="14180"/>
                    <a:pt x="261819" y="18962"/>
                    <a:pt x="273136" y="28207"/>
                  </a:cubicBezTo>
                  <a:cubicBezTo>
                    <a:pt x="287322" y="40002"/>
                    <a:pt x="287322" y="50362"/>
                    <a:pt x="272977" y="62157"/>
                  </a:cubicBezTo>
                  <a:cubicBezTo>
                    <a:pt x="258153" y="74271"/>
                    <a:pt x="239823" y="79052"/>
                    <a:pt x="221812" y="82559"/>
                  </a:cubicBezTo>
                  <a:cubicBezTo>
                    <a:pt x="165547" y="93716"/>
                    <a:pt x="109282" y="93876"/>
                    <a:pt x="53177" y="80487"/>
                  </a:cubicBezTo>
                  <a:cubicBezTo>
                    <a:pt x="40744" y="77458"/>
                    <a:pt x="28790" y="73474"/>
                    <a:pt x="17633" y="67257"/>
                  </a:cubicBezTo>
                  <a:cubicBezTo>
                    <a:pt x="12532" y="64388"/>
                    <a:pt x="7910" y="60563"/>
                    <a:pt x="4403" y="55941"/>
                  </a:cubicBezTo>
                  <a:cubicBezTo>
                    <a:pt x="-1494" y="48131"/>
                    <a:pt x="-1494" y="42074"/>
                    <a:pt x="4563" y="34423"/>
                  </a:cubicBezTo>
                  <a:cubicBezTo>
                    <a:pt x="9185" y="28525"/>
                    <a:pt x="15401" y="24381"/>
                    <a:pt x="22096" y="20875"/>
                  </a:cubicBezTo>
                  <a:cubicBezTo>
                    <a:pt x="40266" y="11471"/>
                    <a:pt x="60031" y="7805"/>
                    <a:pt x="79795" y="4139"/>
                  </a:cubicBezTo>
                  <a:cubicBezTo>
                    <a:pt x="100835" y="313"/>
                    <a:pt x="122034" y="313"/>
                    <a:pt x="149449" y="154"/>
                  </a:cubicBezTo>
                  <a:close/>
                </a:path>
              </a:pathLst>
            </a:custGeom>
            <a:solidFill>
              <a:schemeClr val="bg1"/>
            </a:solidFill>
            <a:ln w="1593" cap="flat">
              <a:noFill/>
              <a:prstDash val="solid"/>
              <a:miter/>
            </a:ln>
          </p:spPr>
          <p:txBody>
            <a:bodyPr rtlCol="0" anchor="ctr"/>
            <a:lstStyle/>
            <a:p>
              <a:endParaRPr lang="en-US" sz="1350"/>
            </a:p>
          </p:txBody>
        </p:sp>
        <p:sp>
          <p:nvSpPr>
            <p:cNvPr id="42" name="任意多边形: 形状 41"/>
            <p:cNvSpPr/>
            <p:nvPr>
              <p:custDataLst>
                <p:tags r:id="rId87"/>
              </p:custDataLst>
            </p:nvPr>
          </p:nvSpPr>
          <p:spPr>
            <a:xfrm>
              <a:off x="11800595" y="6091965"/>
              <a:ext cx="76553" cy="22511"/>
            </a:xfrm>
            <a:custGeom>
              <a:avLst/>
              <a:gdLst>
                <a:gd name="connsiteX0" fmla="*/ 102973 w 206440"/>
                <a:gd name="connsiteY0" fmla="*/ 60330 h 60329"/>
                <a:gd name="connsiteX1" fmla="*/ 34117 w 206440"/>
                <a:gd name="connsiteY1" fmla="*/ 52360 h 60329"/>
                <a:gd name="connsiteX2" fmla="*/ 17540 w 206440"/>
                <a:gd name="connsiteY2" fmla="*/ 46941 h 60329"/>
                <a:gd name="connsiteX3" fmla="*/ 7 w 206440"/>
                <a:gd name="connsiteY3" fmla="*/ 30524 h 60329"/>
                <a:gd name="connsiteX4" fmla="*/ 18178 w 206440"/>
                <a:gd name="connsiteY4" fmla="*/ 12991 h 60329"/>
                <a:gd name="connsiteX5" fmla="*/ 30132 w 206440"/>
                <a:gd name="connsiteY5" fmla="*/ 8687 h 60329"/>
                <a:gd name="connsiteX6" fmla="*/ 175018 w 206440"/>
                <a:gd name="connsiteY6" fmla="*/ 8528 h 60329"/>
                <a:gd name="connsiteX7" fmla="*/ 197014 w 206440"/>
                <a:gd name="connsiteY7" fmla="*/ 17613 h 60329"/>
                <a:gd name="connsiteX8" fmla="*/ 196377 w 206440"/>
                <a:gd name="connsiteY8" fmla="*/ 43116 h 60329"/>
                <a:gd name="connsiteX9" fmla="*/ 172787 w 206440"/>
                <a:gd name="connsiteY9" fmla="*/ 52360 h 60329"/>
                <a:gd name="connsiteX10" fmla="*/ 102973 w 206440"/>
                <a:gd name="connsiteY10" fmla="*/ 60330 h 6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440" h="60329">
                  <a:moveTo>
                    <a:pt x="102973" y="60330"/>
                  </a:moveTo>
                  <a:cubicBezTo>
                    <a:pt x="80181" y="59533"/>
                    <a:pt x="56750" y="58736"/>
                    <a:pt x="34117" y="52360"/>
                  </a:cubicBezTo>
                  <a:cubicBezTo>
                    <a:pt x="28538" y="50766"/>
                    <a:pt x="22800" y="49172"/>
                    <a:pt x="17540" y="46941"/>
                  </a:cubicBezTo>
                  <a:cubicBezTo>
                    <a:pt x="9730" y="43594"/>
                    <a:pt x="326" y="40406"/>
                    <a:pt x="7" y="30524"/>
                  </a:cubicBezTo>
                  <a:cubicBezTo>
                    <a:pt x="-312" y="19685"/>
                    <a:pt x="10208" y="16816"/>
                    <a:pt x="18178" y="12991"/>
                  </a:cubicBezTo>
                  <a:cubicBezTo>
                    <a:pt x="22003" y="11238"/>
                    <a:pt x="25988" y="9644"/>
                    <a:pt x="30132" y="8687"/>
                  </a:cubicBezTo>
                  <a:cubicBezTo>
                    <a:pt x="78427" y="-2789"/>
                    <a:pt x="126723" y="-2948"/>
                    <a:pt x="175018" y="8528"/>
                  </a:cubicBezTo>
                  <a:cubicBezTo>
                    <a:pt x="182669" y="10441"/>
                    <a:pt x="190320" y="13150"/>
                    <a:pt x="197014" y="17613"/>
                  </a:cubicBezTo>
                  <a:cubicBezTo>
                    <a:pt x="209765" y="26061"/>
                    <a:pt x="209606" y="34827"/>
                    <a:pt x="196377" y="43116"/>
                  </a:cubicBezTo>
                  <a:cubicBezTo>
                    <a:pt x="189044" y="47579"/>
                    <a:pt x="180916" y="50129"/>
                    <a:pt x="172787" y="52360"/>
                  </a:cubicBezTo>
                  <a:cubicBezTo>
                    <a:pt x="150153" y="58417"/>
                    <a:pt x="126723" y="59692"/>
                    <a:pt x="102973" y="60330"/>
                  </a:cubicBezTo>
                  <a:close/>
                </a:path>
              </a:pathLst>
            </a:custGeom>
            <a:solidFill>
              <a:schemeClr val="bg1"/>
            </a:solidFill>
            <a:ln w="1593" cap="flat">
              <a:noFill/>
              <a:prstDash val="solid"/>
              <a:miter/>
            </a:ln>
          </p:spPr>
          <p:txBody>
            <a:bodyPr rtlCol="0" anchor="ctr"/>
            <a:lstStyle/>
            <a:p>
              <a:endParaRPr lang="en-US" sz="1350"/>
            </a:p>
          </p:txBody>
        </p:sp>
        <p:sp>
          <p:nvSpPr>
            <p:cNvPr id="43" name="任意多边形: 形状 42"/>
            <p:cNvSpPr/>
            <p:nvPr>
              <p:custDataLst>
                <p:tags r:id="rId88"/>
              </p:custDataLst>
            </p:nvPr>
          </p:nvSpPr>
          <p:spPr>
            <a:xfrm>
              <a:off x="11459042" y="6494329"/>
              <a:ext cx="8553" cy="20337"/>
            </a:xfrm>
            <a:custGeom>
              <a:avLst/>
              <a:gdLst>
                <a:gd name="connsiteX0" fmla="*/ 23066 w 23065"/>
                <a:gd name="connsiteY0" fmla="*/ 27602 h 54502"/>
                <a:gd name="connsiteX1" fmla="*/ 17965 w 23065"/>
                <a:gd name="connsiteY1" fmla="*/ 50395 h 54502"/>
                <a:gd name="connsiteX2" fmla="*/ 5533 w 23065"/>
                <a:gd name="connsiteY2" fmla="*/ 49757 h 54502"/>
                <a:gd name="connsiteX3" fmla="*/ 4895 w 23065"/>
                <a:gd name="connsiteY3" fmla="*/ 5447 h 54502"/>
                <a:gd name="connsiteX4" fmla="*/ 19081 w 23065"/>
                <a:gd name="connsiteY4" fmla="*/ 5925 h 54502"/>
                <a:gd name="connsiteX5" fmla="*/ 23066 w 23065"/>
                <a:gd name="connsiteY5" fmla="*/ 27602 h 5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65" h="54502">
                  <a:moveTo>
                    <a:pt x="23066" y="27602"/>
                  </a:moveTo>
                  <a:cubicBezTo>
                    <a:pt x="23066" y="35572"/>
                    <a:pt x="22747" y="43541"/>
                    <a:pt x="17965" y="50395"/>
                  </a:cubicBezTo>
                  <a:cubicBezTo>
                    <a:pt x="14140" y="55974"/>
                    <a:pt x="8561" y="55974"/>
                    <a:pt x="5533" y="49757"/>
                  </a:cubicBezTo>
                  <a:cubicBezTo>
                    <a:pt x="-1321" y="35253"/>
                    <a:pt x="-2118" y="20111"/>
                    <a:pt x="4895" y="5447"/>
                  </a:cubicBezTo>
                  <a:cubicBezTo>
                    <a:pt x="8561" y="-2204"/>
                    <a:pt x="14777" y="-1566"/>
                    <a:pt x="19081" y="5925"/>
                  </a:cubicBezTo>
                  <a:cubicBezTo>
                    <a:pt x="23066" y="12620"/>
                    <a:pt x="23066" y="20111"/>
                    <a:pt x="23066" y="27602"/>
                  </a:cubicBezTo>
                  <a:close/>
                </a:path>
              </a:pathLst>
            </a:custGeom>
            <a:solidFill>
              <a:schemeClr val="bg1"/>
            </a:solidFill>
            <a:ln w="1593" cap="flat">
              <a:noFill/>
              <a:prstDash val="solid"/>
              <a:miter/>
            </a:ln>
          </p:spPr>
          <p:txBody>
            <a:bodyPr rtlCol="0" anchor="ctr"/>
            <a:lstStyle/>
            <a:p>
              <a:endParaRPr lang="en-US" sz="1350"/>
            </a:p>
          </p:txBody>
        </p:sp>
        <p:sp>
          <p:nvSpPr>
            <p:cNvPr id="44" name="任意多边形: 形状 43"/>
            <p:cNvSpPr/>
            <p:nvPr>
              <p:custDataLst>
                <p:tags r:id="rId89"/>
              </p:custDataLst>
            </p:nvPr>
          </p:nvSpPr>
          <p:spPr>
            <a:xfrm>
              <a:off x="10889586" y="6331550"/>
              <a:ext cx="8286" cy="14243"/>
            </a:xfrm>
            <a:custGeom>
              <a:avLst/>
              <a:gdLst>
                <a:gd name="connsiteX0" fmla="*/ 22347 w 22346"/>
                <a:gd name="connsiteY0" fmla="*/ 18829 h 38170"/>
                <a:gd name="connsiteX1" fmla="*/ 10871 w 22346"/>
                <a:gd name="connsiteY1" fmla="*/ 38116 h 38170"/>
                <a:gd name="connsiteX2" fmla="*/ 32 w 22346"/>
                <a:gd name="connsiteY2" fmla="*/ 17554 h 38170"/>
                <a:gd name="connsiteX3" fmla="*/ 12146 w 22346"/>
                <a:gd name="connsiteY3" fmla="*/ 21 h 38170"/>
                <a:gd name="connsiteX4" fmla="*/ 22347 w 22346"/>
                <a:gd name="connsiteY4" fmla="*/ 18829 h 3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6" h="38170">
                  <a:moveTo>
                    <a:pt x="22347" y="18829"/>
                  </a:moveTo>
                  <a:cubicBezTo>
                    <a:pt x="22347" y="30943"/>
                    <a:pt x="17565" y="38913"/>
                    <a:pt x="10871" y="38116"/>
                  </a:cubicBezTo>
                  <a:cubicBezTo>
                    <a:pt x="4495" y="37319"/>
                    <a:pt x="-446" y="27915"/>
                    <a:pt x="32" y="17554"/>
                  </a:cubicBezTo>
                  <a:cubicBezTo>
                    <a:pt x="510" y="7194"/>
                    <a:pt x="5929" y="-457"/>
                    <a:pt x="12146" y="21"/>
                  </a:cubicBezTo>
                  <a:cubicBezTo>
                    <a:pt x="18362" y="340"/>
                    <a:pt x="22347" y="7513"/>
                    <a:pt x="22347" y="18829"/>
                  </a:cubicBezTo>
                  <a:close/>
                </a:path>
              </a:pathLst>
            </a:custGeom>
            <a:solidFill>
              <a:schemeClr val="bg1"/>
            </a:solidFill>
            <a:ln w="1593" cap="flat">
              <a:noFill/>
              <a:prstDash val="solid"/>
              <a:miter/>
            </a:ln>
          </p:spPr>
          <p:txBody>
            <a:bodyPr rtlCol="0" anchor="ctr"/>
            <a:lstStyle/>
            <a:p>
              <a:endParaRPr lang="en-US" sz="1350"/>
            </a:p>
          </p:txBody>
        </p:sp>
        <p:sp>
          <p:nvSpPr>
            <p:cNvPr id="45" name="任意多边形: 形状 44"/>
            <p:cNvSpPr/>
            <p:nvPr>
              <p:custDataLst>
                <p:tags r:id="rId90"/>
              </p:custDataLst>
            </p:nvPr>
          </p:nvSpPr>
          <p:spPr>
            <a:xfrm>
              <a:off x="11495706" y="6095436"/>
              <a:ext cx="7256" cy="18320"/>
            </a:xfrm>
            <a:custGeom>
              <a:avLst/>
              <a:gdLst>
                <a:gd name="connsiteX0" fmla="*/ 19511 w 19567"/>
                <a:gd name="connsiteY0" fmla="*/ 25524 h 49096"/>
                <a:gd name="connsiteX1" fmla="*/ 15048 w 19567"/>
                <a:gd name="connsiteY1" fmla="*/ 45289 h 49096"/>
                <a:gd name="connsiteX2" fmla="*/ 3890 w 19567"/>
                <a:gd name="connsiteY2" fmla="*/ 45130 h 49096"/>
                <a:gd name="connsiteX3" fmla="*/ 4369 w 19567"/>
                <a:gd name="connsiteY3" fmla="*/ 3847 h 49096"/>
                <a:gd name="connsiteX4" fmla="*/ 15207 w 19567"/>
                <a:gd name="connsiteY4" fmla="*/ 4166 h 49096"/>
                <a:gd name="connsiteX5" fmla="*/ 19511 w 19567"/>
                <a:gd name="connsiteY5" fmla="*/ 25524 h 4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7" h="49096">
                  <a:moveTo>
                    <a:pt x="19511" y="25524"/>
                  </a:moveTo>
                  <a:cubicBezTo>
                    <a:pt x="19830" y="32538"/>
                    <a:pt x="18873" y="39232"/>
                    <a:pt x="15048" y="45289"/>
                  </a:cubicBezTo>
                  <a:cubicBezTo>
                    <a:pt x="11701" y="50549"/>
                    <a:pt x="7397" y="50230"/>
                    <a:pt x="3890" y="45130"/>
                  </a:cubicBezTo>
                  <a:cubicBezTo>
                    <a:pt x="-1529" y="36841"/>
                    <a:pt x="-1210" y="12136"/>
                    <a:pt x="4369" y="3847"/>
                  </a:cubicBezTo>
                  <a:cubicBezTo>
                    <a:pt x="7875" y="-1413"/>
                    <a:pt x="11860" y="-1253"/>
                    <a:pt x="15207" y="4166"/>
                  </a:cubicBezTo>
                  <a:cubicBezTo>
                    <a:pt x="19511" y="10701"/>
                    <a:pt x="19670" y="18192"/>
                    <a:pt x="19511" y="25524"/>
                  </a:cubicBezTo>
                  <a:close/>
                </a:path>
              </a:pathLst>
            </a:custGeom>
            <a:solidFill>
              <a:schemeClr val="bg1"/>
            </a:solidFill>
            <a:ln w="1593" cap="flat">
              <a:noFill/>
              <a:prstDash val="solid"/>
              <a:miter/>
            </a:ln>
          </p:spPr>
          <p:txBody>
            <a:bodyPr rtlCol="0" anchor="ctr"/>
            <a:lstStyle/>
            <a:p>
              <a:endParaRPr lang="en-US" sz="1350"/>
            </a:p>
          </p:txBody>
        </p:sp>
        <p:sp>
          <p:nvSpPr>
            <p:cNvPr id="46" name="任意多边形: 形状 45"/>
            <p:cNvSpPr/>
            <p:nvPr>
              <p:custDataLst>
                <p:tags r:id="rId91"/>
              </p:custDataLst>
            </p:nvPr>
          </p:nvSpPr>
          <p:spPr>
            <a:xfrm>
              <a:off x="10959225" y="6031866"/>
              <a:ext cx="8275" cy="15166"/>
            </a:xfrm>
            <a:custGeom>
              <a:avLst/>
              <a:gdLst>
                <a:gd name="connsiteX0" fmla="*/ 22315 w 22314"/>
                <a:gd name="connsiteY0" fmla="*/ 20083 h 40644"/>
                <a:gd name="connsiteX1" fmla="*/ 11317 w 22314"/>
                <a:gd name="connsiteY1" fmla="*/ 40645 h 40644"/>
                <a:gd name="connsiteX2" fmla="*/ 0 w 22314"/>
                <a:gd name="connsiteY2" fmla="*/ 20243 h 40644"/>
                <a:gd name="connsiteX3" fmla="*/ 11157 w 22314"/>
                <a:gd name="connsiteY3" fmla="*/ 0 h 40644"/>
                <a:gd name="connsiteX4" fmla="*/ 22315 w 22314"/>
                <a:gd name="connsiteY4" fmla="*/ 20083 h 4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4" h="40644">
                  <a:moveTo>
                    <a:pt x="22315" y="20083"/>
                  </a:moveTo>
                  <a:cubicBezTo>
                    <a:pt x="22155" y="31241"/>
                    <a:pt x="17214" y="40485"/>
                    <a:pt x="11317" y="40645"/>
                  </a:cubicBezTo>
                  <a:cubicBezTo>
                    <a:pt x="5260" y="40645"/>
                    <a:pt x="0" y="31241"/>
                    <a:pt x="0" y="20243"/>
                  </a:cubicBezTo>
                  <a:cubicBezTo>
                    <a:pt x="0" y="9085"/>
                    <a:pt x="4941" y="0"/>
                    <a:pt x="11157" y="0"/>
                  </a:cubicBezTo>
                  <a:cubicBezTo>
                    <a:pt x="17692" y="0"/>
                    <a:pt x="22315" y="8448"/>
                    <a:pt x="22315" y="20083"/>
                  </a:cubicBezTo>
                  <a:close/>
                </a:path>
              </a:pathLst>
            </a:custGeom>
            <a:solidFill>
              <a:schemeClr val="bg1"/>
            </a:solidFill>
            <a:ln w="1593" cap="flat">
              <a:noFill/>
              <a:prstDash val="solid"/>
              <a:miter/>
            </a:ln>
          </p:spPr>
          <p:txBody>
            <a:bodyPr rtlCol="0" anchor="ctr"/>
            <a:lstStyle/>
            <a:p>
              <a:endParaRPr lang="en-US" sz="1350"/>
            </a:p>
          </p:txBody>
        </p:sp>
        <p:sp>
          <p:nvSpPr>
            <p:cNvPr id="47" name="任意多边形: 形状 46"/>
            <p:cNvSpPr/>
            <p:nvPr>
              <p:custDataLst>
                <p:tags r:id="rId92"/>
              </p:custDataLst>
            </p:nvPr>
          </p:nvSpPr>
          <p:spPr>
            <a:xfrm>
              <a:off x="11231290" y="6190032"/>
              <a:ext cx="7666" cy="11773"/>
            </a:xfrm>
            <a:custGeom>
              <a:avLst/>
              <a:gdLst>
                <a:gd name="connsiteX0" fmla="*/ 0 w 20673"/>
                <a:gd name="connsiteY0" fmla="*/ 15079 h 31551"/>
                <a:gd name="connsiteX1" fmla="*/ 4622 w 20673"/>
                <a:gd name="connsiteY1" fmla="*/ 2966 h 31551"/>
                <a:gd name="connsiteX2" fmla="*/ 16577 w 20673"/>
                <a:gd name="connsiteY2" fmla="*/ 3763 h 31551"/>
                <a:gd name="connsiteX3" fmla="*/ 20243 w 20673"/>
                <a:gd name="connsiteY3" fmla="*/ 12370 h 31551"/>
                <a:gd name="connsiteX4" fmla="*/ 14823 w 20673"/>
                <a:gd name="connsiteY4" fmla="*/ 29584 h 31551"/>
                <a:gd name="connsiteX5" fmla="*/ 7651 w 20673"/>
                <a:gd name="connsiteY5" fmla="*/ 30700 h 31551"/>
                <a:gd name="connsiteX6" fmla="*/ 0 w 20673"/>
                <a:gd name="connsiteY6" fmla="*/ 15079 h 3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73" h="31551">
                  <a:moveTo>
                    <a:pt x="0" y="15079"/>
                  </a:moveTo>
                  <a:cubicBezTo>
                    <a:pt x="159" y="9979"/>
                    <a:pt x="1594" y="5994"/>
                    <a:pt x="4622" y="2966"/>
                  </a:cubicBezTo>
                  <a:cubicBezTo>
                    <a:pt x="8766" y="-1338"/>
                    <a:pt x="13070" y="-860"/>
                    <a:pt x="16577" y="3763"/>
                  </a:cubicBezTo>
                  <a:cubicBezTo>
                    <a:pt x="18330" y="6154"/>
                    <a:pt x="19605" y="9341"/>
                    <a:pt x="20243" y="12370"/>
                  </a:cubicBezTo>
                  <a:cubicBezTo>
                    <a:pt x="21677" y="18905"/>
                    <a:pt x="19446" y="24802"/>
                    <a:pt x="14823" y="29584"/>
                  </a:cubicBezTo>
                  <a:cubicBezTo>
                    <a:pt x="12911" y="31497"/>
                    <a:pt x="10201" y="32294"/>
                    <a:pt x="7651" y="30700"/>
                  </a:cubicBezTo>
                  <a:cubicBezTo>
                    <a:pt x="1753" y="26874"/>
                    <a:pt x="319" y="20658"/>
                    <a:pt x="0" y="15079"/>
                  </a:cubicBezTo>
                  <a:close/>
                </a:path>
              </a:pathLst>
            </a:custGeom>
            <a:solidFill>
              <a:schemeClr val="bg1"/>
            </a:solidFill>
            <a:ln w="1593" cap="flat">
              <a:noFill/>
              <a:prstDash val="solid"/>
              <a:miter/>
            </a:ln>
          </p:spPr>
          <p:txBody>
            <a:bodyPr rtlCol="0" anchor="ctr"/>
            <a:lstStyle/>
            <a:p>
              <a:endParaRPr lang="en-US" sz="1350"/>
            </a:p>
          </p:txBody>
        </p:sp>
        <p:sp>
          <p:nvSpPr>
            <p:cNvPr id="48" name="任意多边形: 形状 47"/>
            <p:cNvSpPr/>
            <p:nvPr>
              <p:custDataLst>
                <p:tags r:id="rId93"/>
              </p:custDataLst>
            </p:nvPr>
          </p:nvSpPr>
          <p:spPr>
            <a:xfrm>
              <a:off x="11113794" y="6368835"/>
              <a:ext cx="8563" cy="14954"/>
            </a:xfrm>
            <a:custGeom>
              <a:avLst/>
              <a:gdLst>
                <a:gd name="connsiteX0" fmla="*/ 23092 w 23092"/>
                <a:gd name="connsiteY0" fmla="*/ 27453 h 40076"/>
                <a:gd name="connsiteX1" fmla="*/ 18470 w 23092"/>
                <a:gd name="connsiteY1" fmla="*/ 33350 h 40076"/>
                <a:gd name="connsiteX2" fmla="*/ 8907 w 23092"/>
                <a:gd name="connsiteY2" fmla="*/ 39885 h 40076"/>
                <a:gd name="connsiteX3" fmla="*/ 1893 w 23092"/>
                <a:gd name="connsiteY3" fmla="*/ 31916 h 40076"/>
                <a:gd name="connsiteX4" fmla="*/ 1574 w 23092"/>
                <a:gd name="connsiteY4" fmla="*/ 8645 h 40076"/>
                <a:gd name="connsiteX5" fmla="*/ 9863 w 23092"/>
                <a:gd name="connsiteY5" fmla="*/ 38 h 40076"/>
                <a:gd name="connsiteX6" fmla="*/ 18629 w 23092"/>
                <a:gd name="connsiteY6" fmla="*/ 7688 h 40076"/>
                <a:gd name="connsiteX7" fmla="*/ 22774 w 23092"/>
                <a:gd name="connsiteY7" fmla="*/ 27612 h 40076"/>
                <a:gd name="connsiteX8" fmla="*/ 23092 w 23092"/>
                <a:gd name="connsiteY8" fmla="*/ 27453 h 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2" h="40076">
                  <a:moveTo>
                    <a:pt x="23092" y="27453"/>
                  </a:moveTo>
                  <a:cubicBezTo>
                    <a:pt x="20064" y="28091"/>
                    <a:pt x="19745" y="31119"/>
                    <a:pt x="18470" y="33350"/>
                  </a:cubicBezTo>
                  <a:cubicBezTo>
                    <a:pt x="16398" y="37016"/>
                    <a:pt x="14326" y="41001"/>
                    <a:pt x="8907" y="39885"/>
                  </a:cubicBezTo>
                  <a:cubicBezTo>
                    <a:pt x="4762" y="39089"/>
                    <a:pt x="3009" y="35422"/>
                    <a:pt x="1893" y="31916"/>
                  </a:cubicBezTo>
                  <a:cubicBezTo>
                    <a:pt x="-657" y="24265"/>
                    <a:pt x="-498" y="16296"/>
                    <a:pt x="1574" y="8645"/>
                  </a:cubicBezTo>
                  <a:cubicBezTo>
                    <a:pt x="2690" y="4660"/>
                    <a:pt x="5081" y="516"/>
                    <a:pt x="9863" y="38"/>
                  </a:cubicBezTo>
                  <a:cubicBezTo>
                    <a:pt x="14963" y="-440"/>
                    <a:pt x="17514" y="3704"/>
                    <a:pt x="18629" y="7688"/>
                  </a:cubicBezTo>
                  <a:cubicBezTo>
                    <a:pt x="20542" y="14224"/>
                    <a:pt x="21498" y="20918"/>
                    <a:pt x="22774" y="27612"/>
                  </a:cubicBezTo>
                  <a:cubicBezTo>
                    <a:pt x="22933" y="27772"/>
                    <a:pt x="23092" y="27453"/>
                    <a:pt x="23092" y="27453"/>
                  </a:cubicBezTo>
                  <a:close/>
                </a:path>
              </a:pathLst>
            </a:custGeom>
            <a:solidFill>
              <a:schemeClr val="bg1"/>
            </a:solidFill>
            <a:ln w="1593" cap="flat">
              <a:noFill/>
              <a:prstDash val="solid"/>
              <a:miter/>
            </a:ln>
          </p:spPr>
          <p:txBody>
            <a:bodyPr rtlCol="0" anchor="ctr"/>
            <a:lstStyle/>
            <a:p>
              <a:endParaRPr lang="en-US" sz="1350"/>
            </a:p>
          </p:txBody>
        </p:sp>
        <p:sp>
          <p:nvSpPr>
            <p:cNvPr id="49" name="任意多边形: 形状 48"/>
            <p:cNvSpPr/>
            <p:nvPr>
              <p:custDataLst>
                <p:tags r:id="rId94"/>
              </p:custDataLst>
            </p:nvPr>
          </p:nvSpPr>
          <p:spPr>
            <a:xfrm>
              <a:off x="11202622" y="6585569"/>
              <a:ext cx="7970" cy="14933"/>
            </a:xfrm>
            <a:custGeom>
              <a:avLst/>
              <a:gdLst>
                <a:gd name="connsiteX0" fmla="*/ 4 w 21493"/>
                <a:gd name="connsiteY0" fmla="*/ 21212 h 40020"/>
                <a:gd name="connsiteX1" fmla="*/ 9727 w 21493"/>
                <a:gd name="connsiteY1" fmla="*/ 13 h 40020"/>
                <a:gd name="connsiteX2" fmla="*/ 21363 w 21493"/>
                <a:gd name="connsiteY2" fmla="*/ 23125 h 40020"/>
                <a:gd name="connsiteX3" fmla="*/ 10205 w 21493"/>
                <a:gd name="connsiteY3" fmla="*/ 40020 h 40020"/>
                <a:gd name="connsiteX4" fmla="*/ 4 w 21493"/>
                <a:gd name="connsiteY4" fmla="*/ 21212 h 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3" h="40020">
                  <a:moveTo>
                    <a:pt x="4" y="21212"/>
                  </a:moveTo>
                  <a:cubicBezTo>
                    <a:pt x="-155" y="9736"/>
                    <a:pt x="4148" y="491"/>
                    <a:pt x="9727" y="13"/>
                  </a:cubicBezTo>
                  <a:cubicBezTo>
                    <a:pt x="16262" y="-465"/>
                    <a:pt x="22478" y="11968"/>
                    <a:pt x="21363" y="23125"/>
                  </a:cubicBezTo>
                  <a:cubicBezTo>
                    <a:pt x="20247" y="33326"/>
                    <a:pt x="15784" y="40020"/>
                    <a:pt x="10205" y="40020"/>
                  </a:cubicBezTo>
                  <a:cubicBezTo>
                    <a:pt x="4148" y="39861"/>
                    <a:pt x="323" y="32688"/>
                    <a:pt x="4" y="21212"/>
                  </a:cubicBezTo>
                  <a:close/>
                </a:path>
              </a:pathLst>
            </a:custGeom>
            <a:solidFill>
              <a:schemeClr val="bg1"/>
            </a:solidFill>
            <a:ln w="1593" cap="flat">
              <a:noFill/>
              <a:prstDash val="solid"/>
              <a:miter/>
            </a:ln>
          </p:spPr>
          <p:txBody>
            <a:bodyPr rtlCol="0" anchor="ctr"/>
            <a:lstStyle/>
            <a:p>
              <a:endParaRPr lang="en-US" sz="1350"/>
            </a:p>
          </p:txBody>
        </p:sp>
        <p:sp>
          <p:nvSpPr>
            <p:cNvPr id="50" name="任意多边形: 形状 49"/>
            <p:cNvSpPr/>
            <p:nvPr>
              <p:custDataLst>
                <p:tags r:id="rId95"/>
              </p:custDataLst>
            </p:nvPr>
          </p:nvSpPr>
          <p:spPr>
            <a:xfrm>
              <a:off x="11282002" y="6037807"/>
              <a:ext cx="4728" cy="10258"/>
            </a:xfrm>
            <a:custGeom>
              <a:avLst/>
              <a:gdLst>
                <a:gd name="connsiteX0" fmla="*/ 12751 w 12751"/>
                <a:gd name="connsiteY0" fmla="*/ 12451 h 27492"/>
                <a:gd name="connsiteX1" fmla="*/ 12751 w 12751"/>
                <a:gd name="connsiteY1" fmla="*/ 15160 h 27492"/>
                <a:gd name="connsiteX2" fmla="*/ 7970 w 12751"/>
                <a:gd name="connsiteY2" fmla="*/ 27433 h 27492"/>
                <a:gd name="connsiteX3" fmla="*/ 159 w 12751"/>
                <a:gd name="connsiteY3" fmla="*/ 15957 h 27492"/>
                <a:gd name="connsiteX4" fmla="*/ 0 w 12751"/>
                <a:gd name="connsiteY4" fmla="*/ 14363 h 27492"/>
                <a:gd name="connsiteX5" fmla="*/ 6535 w 12751"/>
                <a:gd name="connsiteY5" fmla="*/ 18 h 27492"/>
                <a:gd name="connsiteX6" fmla="*/ 12751 w 12751"/>
                <a:gd name="connsiteY6" fmla="*/ 12451 h 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51" h="27492">
                  <a:moveTo>
                    <a:pt x="12751" y="12451"/>
                  </a:moveTo>
                  <a:cubicBezTo>
                    <a:pt x="12751" y="14045"/>
                    <a:pt x="12751" y="14523"/>
                    <a:pt x="12751" y="15160"/>
                  </a:cubicBezTo>
                  <a:cubicBezTo>
                    <a:pt x="12273" y="19783"/>
                    <a:pt x="13548" y="26636"/>
                    <a:pt x="7970" y="27433"/>
                  </a:cubicBezTo>
                  <a:cubicBezTo>
                    <a:pt x="956" y="28230"/>
                    <a:pt x="1594" y="20739"/>
                    <a:pt x="159" y="15957"/>
                  </a:cubicBezTo>
                  <a:cubicBezTo>
                    <a:pt x="0" y="15479"/>
                    <a:pt x="0" y="14841"/>
                    <a:pt x="0" y="14363"/>
                  </a:cubicBezTo>
                  <a:cubicBezTo>
                    <a:pt x="319" y="8625"/>
                    <a:pt x="-159" y="337"/>
                    <a:pt x="6535" y="18"/>
                  </a:cubicBezTo>
                  <a:cubicBezTo>
                    <a:pt x="14823" y="-460"/>
                    <a:pt x="11317" y="8625"/>
                    <a:pt x="12751" y="12451"/>
                  </a:cubicBezTo>
                  <a:close/>
                </a:path>
              </a:pathLst>
            </a:custGeom>
            <a:solidFill>
              <a:schemeClr val="bg1"/>
            </a:solidFill>
            <a:ln w="1593" cap="flat">
              <a:noFill/>
              <a:prstDash val="solid"/>
              <a:miter/>
            </a:ln>
          </p:spPr>
          <p:txBody>
            <a:bodyPr rtlCol="0" anchor="ctr"/>
            <a:lstStyle/>
            <a:p>
              <a:endParaRPr lang="en-US" sz="1350"/>
            </a:p>
          </p:txBody>
        </p:sp>
        <p:sp>
          <p:nvSpPr>
            <p:cNvPr id="51" name="任意多边形: 形状 50"/>
            <p:cNvSpPr/>
            <p:nvPr>
              <p:custDataLst>
                <p:tags r:id="rId96"/>
              </p:custDataLst>
            </p:nvPr>
          </p:nvSpPr>
          <p:spPr>
            <a:xfrm>
              <a:off x="11594023" y="6328640"/>
              <a:ext cx="6088" cy="15765"/>
            </a:xfrm>
            <a:custGeom>
              <a:avLst/>
              <a:gdLst>
                <a:gd name="connsiteX0" fmla="*/ 16417 w 16417"/>
                <a:gd name="connsiteY0" fmla="*/ 22803 h 42249"/>
                <a:gd name="connsiteX1" fmla="*/ 14026 w 16417"/>
                <a:gd name="connsiteY1" fmla="*/ 38264 h 42249"/>
                <a:gd name="connsiteX2" fmla="*/ 4304 w 16417"/>
                <a:gd name="connsiteY2" fmla="*/ 39379 h 42249"/>
                <a:gd name="connsiteX3" fmla="*/ 4304 w 16417"/>
                <a:gd name="connsiteY3" fmla="*/ 3038 h 42249"/>
                <a:gd name="connsiteX4" fmla="*/ 13708 w 16417"/>
                <a:gd name="connsiteY4" fmla="*/ 4313 h 42249"/>
                <a:gd name="connsiteX5" fmla="*/ 16417 w 16417"/>
                <a:gd name="connsiteY5" fmla="*/ 22803 h 4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7" h="42249">
                  <a:moveTo>
                    <a:pt x="16417" y="22803"/>
                  </a:moveTo>
                  <a:cubicBezTo>
                    <a:pt x="16098" y="28063"/>
                    <a:pt x="16417" y="33322"/>
                    <a:pt x="14026" y="38264"/>
                  </a:cubicBezTo>
                  <a:cubicBezTo>
                    <a:pt x="11636" y="43205"/>
                    <a:pt x="7332" y="43523"/>
                    <a:pt x="4304" y="39379"/>
                  </a:cubicBezTo>
                  <a:cubicBezTo>
                    <a:pt x="-1435" y="31569"/>
                    <a:pt x="-1435" y="11167"/>
                    <a:pt x="4304" y="3038"/>
                  </a:cubicBezTo>
                  <a:cubicBezTo>
                    <a:pt x="7491" y="-1425"/>
                    <a:pt x="10998" y="-947"/>
                    <a:pt x="13708" y="4313"/>
                  </a:cubicBezTo>
                  <a:cubicBezTo>
                    <a:pt x="16736" y="10051"/>
                    <a:pt x="16258" y="16427"/>
                    <a:pt x="16417" y="22803"/>
                  </a:cubicBezTo>
                  <a:close/>
                </a:path>
              </a:pathLst>
            </a:custGeom>
            <a:solidFill>
              <a:schemeClr val="bg1"/>
            </a:solidFill>
            <a:ln w="1593" cap="flat">
              <a:noFill/>
              <a:prstDash val="solid"/>
              <a:miter/>
            </a:ln>
          </p:spPr>
          <p:txBody>
            <a:bodyPr rtlCol="0" anchor="ctr"/>
            <a:lstStyle/>
            <a:p>
              <a:endParaRPr lang="en-US" sz="1350"/>
            </a:p>
          </p:txBody>
        </p:sp>
        <p:sp>
          <p:nvSpPr>
            <p:cNvPr id="52" name="任意多边形: 形状 51"/>
            <p:cNvSpPr/>
            <p:nvPr>
              <p:custDataLst>
                <p:tags r:id="rId97"/>
              </p:custDataLst>
            </p:nvPr>
          </p:nvSpPr>
          <p:spPr>
            <a:xfrm>
              <a:off x="11832811" y="6677806"/>
              <a:ext cx="6042" cy="13121"/>
            </a:xfrm>
            <a:custGeom>
              <a:avLst/>
              <a:gdLst>
                <a:gd name="connsiteX0" fmla="*/ 0 w 16294"/>
                <a:gd name="connsiteY0" fmla="*/ 19001 h 35164"/>
                <a:gd name="connsiteX1" fmla="*/ 8766 w 16294"/>
                <a:gd name="connsiteY1" fmla="*/ 193 h 35164"/>
                <a:gd name="connsiteX2" fmla="*/ 16258 w 16294"/>
                <a:gd name="connsiteY2" fmla="*/ 17407 h 35164"/>
                <a:gd name="connsiteX3" fmla="*/ 7651 w 16294"/>
                <a:gd name="connsiteY3" fmla="*/ 34940 h 35164"/>
                <a:gd name="connsiteX4" fmla="*/ 0 w 16294"/>
                <a:gd name="connsiteY4" fmla="*/ 19001 h 3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4" h="35164">
                  <a:moveTo>
                    <a:pt x="0" y="19001"/>
                  </a:moveTo>
                  <a:cubicBezTo>
                    <a:pt x="0" y="7047"/>
                    <a:pt x="4144" y="-1401"/>
                    <a:pt x="8766" y="193"/>
                  </a:cubicBezTo>
                  <a:cubicBezTo>
                    <a:pt x="16895" y="3062"/>
                    <a:pt x="15939" y="10872"/>
                    <a:pt x="16258" y="17407"/>
                  </a:cubicBezTo>
                  <a:cubicBezTo>
                    <a:pt x="16736" y="27927"/>
                    <a:pt x="12433" y="36694"/>
                    <a:pt x="7651" y="34940"/>
                  </a:cubicBezTo>
                  <a:cubicBezTo>
                    <a:pt x="-159" y="32071"/>
                    <a:pt x="478" y="24580"/>
                    <a:pt x="0" y="19001"/>
                  </a:cubicBezTo>
                  <a:close/>
                </a:path>
              </a:pathLst>
            </a:custGeom>
            <a:solidFill>
              <a:schemeClr val="bg1"/>
            </a:solidFill>
            <a:ln w="1593" cap="flat">
              <a:noFill/>
              <a:prstDash val="solid"/>
              <a:miter/>
            </a:ln>
          </p:spPr>
          <p:txBody>
            <a:bodyPr rtlCol="0" anchor="ctr"/>
            <a:lstStyle/>
            <a:p>
              <a:endParaRPr lang="en-US" sz="1350"/>
            </a:p>
          </p:txBody>
        </p:sp>
        <p:sp>
          <p:nvSpPr>
            <p:cNvPr id="53" name="任意多边形: 形状 52"/>
            <p:cNvSpPr/>
            <p:nvPr>
              <p:custDataLst>
                <p:tags r:id="rId98"/>
              </p:custDataLst>
            </p:nvPr>
          </p:nvSpPr>
          <p:spPr>
            <a:xfrm>
              <a:off x="11416757" y="6570680"/>
              <a:ext cx="5978" cy="9350"/>
            </a:xfrm>
            <a:custGeom>
              <a:avLst/>
              <a:gdLst>
                <a:gd name="connsiteX0" fmla="*/ 16116 w 16120"/>
                <a:gd name="connsiteY0" fmla="*/ 11544 h 25059"/>
                <a:gd name="connsiteX1" fmla="*/ 7827 w 16120"/>
                <a:gd name="connsiteY1" fmla="*/ 24932 h 25059"/>
                <a:gd name="connsiteX2" fmla="*/ 17 w 16120"/>
                <a:gd name="connsiteY2" fmla="*/ 12819 h 25059"/>
                <a:gd name="connsiteX3" fmla="*/ 8624 w 16120"/>
                <a:gd name="connsiteY3" fmla="*/ 68 h 25059"/>
                <a:gd name="connsiteX4" fmla="*/ 16116 w 16120"/>
                <a:gd name="connsiteY4" fmla="*/ 11544 h 2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0" h="25059">
                  <a:moveTo>
                    <a:pt x="16116" y="11544"/>
                  </a:moveTo>
                  <a:cubicBezTo>
                    <a:pt x="16275" y="19672"/>
                    <a:pt x="12290" y="26048"/>
                    <a:pt x="7827" y="24932"/>
                  </a:cubicBezTo>
                  <a:cubicBezTo>
                    <a:pt x="1611" y="23498"/>
                    <a:pt x="336" y="18238"/>
                    <a:pt x="17" y="12819"/>
                  </a:cubicBezTo>
                  <a:cubicBezTo>
                    <a:pt x="-301" y="5646"/>
                    <a:pt x="3843" y="-729"/>
                    <a:pt x="8624" y="68"/>
                  </a:cubicBezTo>
                  <a:cubicBezTo>
                    <a:pt x="15319" y="1183"/>
                    <a:pt x="15638" y="6762"/>
                    <a:pt x="16116" y="11544"/>
                  </a:cubicBezTo>
                  <a:close/>
                </a:path>
              </a:pathLst>
            </a:custGeom>
            <a:solidFill>
              <a:schemeClr val="bg1"/>
            </a:solidFill>
            <a:ln w="1593" cap="flat">
              <a:noFill/>
              <a:prstDash val="solid"/>
              <a:miter/>
            </a:ln>
          </p:spPr>
          <p:txBody>
            <a:bodyPr rtlCol="0" anchor="ctr"/>
            <a:lstStyle/>
            <a:p>
              <a:endParaRPr lang="en-US" sz="1350"/>
            </a:p>
          </p:txBody>
        </p:sp>
        <p:sp>
          <p:nvSpPr>
            <p:cNvPr id="54" name="任意多边形: 形状 53"/>
            <p:cNvSpPr/>
            <p:nvPr>
              <p:custDataLst>
                <p:tags r:id="rId99"/>
              </p:custDataLst>
            </p:nvPr>
          </p:nvSpPr>
          <p:spPr>
            <a:xfrm>
              <a:off x="11859172" y="6415346"/>
              <a:ext cx="5503" cy="11733"/>
            </a:xfrm>
            <a:custGeom>
              <a:avLst/>
              <a:gdLst>
                <a:gd name="connsiteX0" fmla="*/ 0 w 14841"/>
                <a:gd name="connsiteY0" fmla="*/ 16609 h 31445"/>
                <a:gd name="connsiteX1" fmla="*/ 7173 w 14841"/>
                <a:gd name="connsiteY1" fmla="*/ 191 h 31445"/>
                <a:gd name="connsiteX2" fmla="*/ 14823 w 14841"/>
                <a:gd name="connsiteY2" fmla="*/ 16927 h 31445"/>
                <a:gd name="connsiteX3" fmla="*/ 14186 w 14841"/>
                <a:gd name="connsiteY3" fmla="*/ 23144 h 31445"/>
                <a:gd name="connsiteX4" fmla="*/ 8129 w 14841"/>
                <a:gd name="connsiteY4" fmla="*/ 31432 h 31445"/>
                <a:gd name="connsiteX5" fmla="*/ 1116 w 14841"/>
                <a:gd name="connsiteY5" fmla="*/ 22666 h 31445"/>
                <a:gd name="connsiteX6" fmla="*/ 0 w 14841"/>
                <a:gd name="connsiteY6" fmla="*/ 16609 h 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1" h="31445">
                  <a:moveTo>
                    <a:pt x="0" y="16609"/>
                  </a:moveTo>
                  <a:cubicBezTo>
                    <a:pt x="1116" y="10552"/>
                    <a:pt x="0" y="3220"/>
                    <a:pt x="7173" y="191"/>
                  </a:cubicBezTo>
                  <a:cubicBezTo>
                    <a:pt x="11157" y="-1403"/>
                    <a:pt x="15142" y="7205"/>
                    <a:pt x="14823" y="16927"/>
                  </a:cubicBezTo>
                  <a:cubicBezTo>
                    <a:pt x="14823" y="19000"/>
                    <a:pt x="14823" y="21231"/>
                    <a:pt x="14186" y="23144"/>
                  </a:cubicBezTo>
                  <a:cubicBezTo>
                    <a:pt x="13230" y="26650"/>
                    <a:pt x="12433" y="31113"/>
                    <a:pt x="8129" y="31432"/>
                  </a:cubicBezTo>
                  <a:cubicBezTo>
                    <a:pt x="2550" y="31751"/>
                    <a:pt x="2232" y="26491"/>
                    <a:pt x="1116" y="22666"/>
                  </a:cubicBezTo>
                  <a:cubicBezTo>
                    <a:pt x="638" y="20753"/>
                    <a:pt x="478" y="18681"/>
                    <a:pt x="0" y="16609"/>
                  </a:cubicBezTo>
                  <a:close/>
                </a:path>
              </a:pathLst>
            </a:custGeom>
            <a:solidFill>
              <a:schemeClr val="bg1"/>
            </a:solidFill>
            <a:ln w="1593" cap="flat">
              <a:noFill/>
              <a:prstDash val="solid"/>
              <a:miter/>
            </a:ln>
          </p:spPr>
          <p:txBody>
            <a:bodyPr rtlCol="0" anchor="ctr"/>
            <a:lstStyle/>
            <a:p>
              <a:endParaRPr lang="en-US" sz="1350"/>
            </a:p>
          </p:txBody>
        </p:sp>
        <p:sp>
          <p:nvSpPr>
            <p:cNvPr id="55" name="任意多边形: 形状 54"/>
            <p:cNvSpPr/>
            <p:nvPr>
              <p:custDataLst>
                <p:tags r:id="rId100"/>
              </p:custDataLst>
            </p:nvPr>
          </p:nvSpPr>
          <p:spPr>
            <a:xfrm>
              <a:off x="11467589" y="6373382"/>
              <a:ext cx="5975" cy="9743"/>
            </a:xfrm>
            <a:custGeom>
              <a:avLst/>
              <a:gdLst>
                <a:gd name="connsiteX0" fmla="*/ 16114 w 16114"/>
                <a:gd name="connsiteY0" fmla="*/ 14310 h 26112"/>
                <a:gd name="connsiteX1" fmla="*/ 14839 w 16114"/>
                <a:gd name="connsiteY1" fmla="*/ 20845 h 26112"/>
                <a:gd name="connsiteX2" fmla="*/ 7666 w 16114"/>
                <a:gd name="connsiteY2" fmla="*/ 26105 h 26112"/>
                <a:gd name="connsiteX3" fmla="*/ 1769 w 16114"/>
                <a:gd name="connsiteY3" fmla="*/ 21323 h 26112"/>
                <a:gd name="connsiteX4" fmla="*/ 16 w 16114"/>
                <a:gd name="connsiteY4" fmla="*/ 13832 h 26112"/>
                <a:gd name="connsiteX5" fmla="*/ 7826 w 16114"/>
                <a:gd name="connsiteY5" fmla="*/ 124 h 26112"/>
                <a:gd name="connsiteX6" fmla="*/ 16114 w 16114"/>
                <a:gd name="connsiteY6" fmla="*/ 14310 h 2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14" h="26112">
                  <a:moveTo>
                    <a:pt x="16114" y="14310"/>
                  </a:moveTo>
                  <a:cubicBezTo>
                    <a:pt x="15795" y="15745"/>
                    <a:pt x="15636" y="18454"/>
                    <a:pt x="14839" y="20845"/>
                  </a:cubicBezTo>
                  <a:cubicBezTo>
                    <a:pt x="13564" y="23873"/>
                    <a:pt x="11173" y="26264"/>
                    <a:pt x="7666" y="26105"/>
                  </a:cubicBezTo>
                  <a:cubicBezTo>
                    <a:pt x="4957" y="25946"/>
                    <a:pt x="2885" y="23873"/>
                    <a:pt x="1769" y="21323"/>
                  </a:cubicBezTo>
                  <a:cubicBezTo>
                    <a:pt x="813" y="18932"/>
                    <a:pt x="16" y="16223"/>
                    <a:pt x="16" y="13832"/>
                  </a:cubicBezTo>
                  <a:cubicBezTo>
                    <a:pt x="-144" y="7775"/>
                    <a:pt x="813" y="1718"/>
                    <a:pt x="7826" y="124"/>
                  </a:cubicBezTo>
                  <a:cubicBezTo>
                    <a:pt x="12289" y="-991"/>
                    <a:pt x="16114" y="5544"/>
                    <a:pt x="16114" y="14310"/>
                  </a:cubicBezTo>
                  <a:close/>
                </a:path>
              </a:pathLst>
            </a:custGeom>
            <a:solidFill>
              <a:schemeClr val="bg1"/>
            </a:solidFill>
            <a:ln w="1593" cap="flat">
              <a:noFill/>
              <a:prstDash val="solid"/>
              <a:miter/>
            </a:ln>
          </p:spPr>
          <p:txBody>
            <a:bodyPr rtlCol="0" anchor="ctr"/>
            <a:lstStyle/>
            <a:p>
              <a:endParaRPr lang="en-US" sz="1350"/>
            </a:p>
          </p:txBody>
        </p:sp>
        <p:sp>
          <p:nvSpPr>
            <p:cNvPr id="56" name="任意多边形: 形状 55"/>
            <p:cNvSpPr/>
            <p:nvPr>
              <p:custDataLst>
                <p:tags r:id="rId101"/>
              </p:custDataLst>
            </p:nvPr>
          </p:nvSpPr>
          <p:spPr>
            <a:xfrm>
              <a:off x="11666369" y="6477563"/>
              <a:ext cx="5437" cy="7381"/>
            </a:xfrm>
            <a:custGeom>
              <a:avLst/>
              <a:gdLst>
                <a:gd name="connsiteX0" fmla="*/ 14664 w 14663"/>
                <a:gd name="connsiteY0" fmla="*/ 10852 h 19781"/>
                <a:gd name="connsiteX1" fmla="*/ 7651 w 14663"/>
                <a:gd name="connsiteY1" fmla="*/ 19778 h 19781"/>
                <a:gd name="connsiteX2" fmla="*/ 0 w 14663"/>
                <a:gd name="connsiteY2" fmla="*/ 9896 h 19781"/>
                <a:gd name="connsiteX3" fmla="*/ 7491 w 14663"/>
                <a:gd name="connsiteY3" fmla="*/ 14 h 19781"/>
                <a:gd name="connsiteX4" fmla="*/ 14664 w 14663"/>
                <a:gd name="connsiteY4" fmla="*/ 10852 h 1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 h="19781">
                  <a:moveTo>
                    <a:pt x="14664" y="10852"/>
                  </a:moveTo>
                  <a:cubicBezTo>
                    <a:pt x="13867" y="14997"/>
                    <a:pt x="12592" y="19619"/>
                    <a:pt x="7651" y="19778"/>
                  </a:cubicBezTo>
                  <a:cubicBezTo>
                    <a:pt x="1594" y="19938"/>
                    <a:pt x="0" y="14837"/>
                    <a:pt x="0" y="9896"/>
                  </a:cubicBezTo>
                  <a:cubicBezTo>
                    <a:pt x="0" y="4955"/>
                    <a:pt x="1753" y="-305"/>
                    <a:pt x="7491" y="14"/>
                  </a:cubicBezTo>
                  <a:cubicBezTo>
                    <a:pt x="13230" y="492"/>
                    <a:pt x="14345" y="5752"/>
                    <a:pt x="14664" y="10852"/>
                  </a:cubicBezTo>
                  <a:close/>
                </a:path>
              </a:pathLst>
            </a:custGeom>
            <a:solidFill>
              <a:schemeClr val="bg1"/>
            </a:solidFill>
            <a:ln w="1593" cap="flat">
              <a:noFill/>
              <a:prstDash val="solid"/>
              <a:miter/>
            </a:ln>
          </p:spPr>
          <p:txBody>
            <a:bodyPr rtlCol="0" anchor="ctr"/>
            <a:lstStyle/>
            <a:p>
              <a:endParaRPr lang="en-US" sz="1350"/>
            </a:p>
          </p:txBody>
        </p:sp>
        <p:sp>
          <p:nvSpPr>
            <p:cNvPr id="57" name="任意多边形: 形状 56"/>
            <p:cNvSpPr/>
            <p:nvPr>
              <p:custDataLst>
                <p:tags r:id="rId102"/>
              </p:custDataLst>
            </p:nvPr>
          </p:nvSpPr>
          <p:spPr>
            <a:xfrm>
              <a:off x="11580603" y="6595326"/>
              <a:ext cx="5483" cy="9225"/>
            </a:xfrm>
            <a:custGeom>
              <a:avLst/>
              <a:gdLst>
                <a:gd name="connsiteX0" fmla="*/ 13873 w 14786"/>
                <a:gd name="connsiteY0" fmla="*/ 22956 h 24722"/>
                <a:gd name="connsiteX1" fmla="*/ 485 w 14786"/>
                <a:gd name="connsiteY1" fmla="*/ 17855 h 24722"/>
                <a:gd name="connsiteX2" fmla="*/ 166 w 14786"/>
                <a:gd name="connsiteY2" fmla="*/ 10045 h 24722"/>
                <a:gd name="connsiteX3" fmla="*/ 7657 w 14786"/>
                <a:gd name="connsiteY3" fmla="*/ 3 h 24722"/>
                <a:gd name="connsiteX4" fmla="*/ 14352 w 14786"/>
                <a:gd name="connsiteY4" fmla="*/ 9089 h 24722"/>
                <a:gd name="connsiteX5" fmla="*/ 13555 w 14786"/>
                <a:gd name="connsiteY5" fmla="*/ 23115 h 24722"/>
                <a:gd name="connsiteX6" fmla="*/ 13873 w 14786"/>
                <a:gd name="connsiteY6" fmla="*/ 22956 h 2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86" h="24722">
                  <a:moveTo>
                    <a:pt x="13873" y="22956"/>
                  </a:moveTo>
                  <a:cubicBezTo>
                    <a:pt x="4310" y="26143"/>
                    <a:pt x="2078" y="25346"/>
                    <a:pt x="485" y="17855"/>
                  </a:cubicBezTo>
                  <a:cubicBezTo>
                    <a:pt x="6" y="15305"/>
                    <a:pt x="-153" y="12595"/>
                    <a:pt x="166" y="10045"/>
                  </a:cubicBezTo>
                  <a:cubicBezTo>
                    <a:pt x="803" y="5423"/>
                    <a:pt x="1441" y="-156"/>
                    <a:pt x="7657" y="3"/>
                  </a:cubicBezTo>
                  <a:cubicBezTo>
                    <a:pt x="12917" y="163"/>
                    <a:pt x="13714" y="4945"/>
                    <a:pt x="14352" y="9089"/>
                  </a:cubicBezTo>
                  <a:cubicBezTo>
                    <a:pt x="15149" y="13711"/>
                    <a:pt x="14830" y="18493"/>
                    <a:pt x="13555" y="23115"/>
                  </a:cubicBezTo>
                  <a:cubicBezTo>
                    <a:pt x="13555" y="23275"/>
                    <a:pt x="13873" y="22956"/>
                    <a:pt x="13873" y="22956"/>
                  </a:cubicBezTo>
                  <a:close/>
                </a:path>
              </a:pathLst>
            </a:custGeom>
            <a:solidFill>
              <a:schemeClr val="bg1"/>
            </a:solidFill>
            <a:ln w="1593" cap="flat">
              <a:noFill/>
              <a:prstDash val="solid"/>
              <a:miter/>
            </a:ln>
          </p:spPr>
          <p:txBody>
            <a:bodyPr rtlCol="0" anchor="ctr"/>
            <a:lstStyle/>
            <a:p>
              <a:endParaRPr lang="en-US" sz="1350"/>
            </a:p>
          </p:txBody>
        </p:sp>
        <p:sp>
          <p:nvSpPr>
            <p:cNvPr id="58" name="任意多边形: 形状 57"/>
            <p:cNvSpPr/>
            <p:nvPr>
              <p:custDataLst>
                <p:tags r:id="rId103"/>
              </p:custDataLst>
            </p:nvPr>
          </p:nvSpPr>
          <p:spPr>
            <a:xfrm>
              <a:off x="11703487" y="6377354"/>
              <a:ext cx="3419" cy="6574"/>
            </a:xfrm>
            <a:custGeom>
              <a:avLst/>
              <a:gdLst>
                <a:gd name="connsiteX0" fmla="*/ 0 w 9221"/>
                <a:gd name="connsiteY0" fmla="*/ 7011 h 17618"/>
                <a:gd name="connsiteX1" fmla="*/ 4782 w 9221"/>
                <a:gd name="connsiteY1" fmla="*/ 157 h 17618"/>
                <a:gd name="connsiteX2" fmla="*/ 8926 w 9221"/>
                <a:gd name="connsiteY2" fmla="*/ 10677 h 17618"/>
                <a:gd name="connsiteX3" fmla="*/ 4303 w 9221"/>
                <a:gd name="connsiteY3" fmla="*/ 17530 h 17618"/>
                <a:gd name="connsiteX4" fmla="*/ 0 w 9221"/>
                <a:gd name="connsiteY4" fmla="*/ 7011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 h="17618">
                  <a:moveTo>
                    <a:pt x="0" y="7011"/>
                  </a:moveTo>
                  <a:cubicBezTo>
                    <a:pt x="956" y="4142"/>
                    <a:pt x="637" y="-959"/>
                    <a:pt x="4782" y="157"/>
                  </a:cubicBezTo>
                  <a:cubicBezTo>
                    <a:pt x="9563" y="1273"/>
                    <a:pt x="9563" y="6692"/>
                    <a:pt x="8926" y="10677"/>
                  </a:cubicBezTo>
                  <a:cubicBezTo>
                    <a:pt x="8607" y="13546"/>
                    <a:pt x="8448" y="18327"/>
                    <a:pt x="4303" y="17530"/>
                  </a:cubicBezTo>
                  <a:cubicBezTo>
                    <a:pt x="-1116" y="16415"/>
                    <a:pt x="797" y="10836"/>
                    <a:pt x="0" y="7011"/>
                  </a:cubicBezTo>
                  <a:close/>
                </a:path>
              </a:pathLst>
            </a:custGeom>
            <a:solidFill>
              <a:srgbClr val="FFFFFF"/>
            </a:solidFill>
            <a:ln w="1593" cap="flat">
              <a:noFill/>
              <a:prstDash val="solid"/>
              <a:miter/>
            </a:ln>
          </p:spPr>
          <p:txBody>
            <a:bodyPr rtlCol="0" anchor="ctr"/>
            <a:lstStyle/>
            <a:p>
              <a:endParaRPr lang="en-US" sz="1350"/>
            </a:p>
          </p:txBody>
        </p:sp>
        <p:sp>
          <p:nvSpPr>
            <p:cNvPr id="59" name="任意多边形: 形状 58"/>
            <p:cNvSpPr/>
            <p:nvPr>
              <p:custDataLst>
                <p:tags r:id="rId104"/>
              </p:custDataLst>
            </p:nvPr>
          </p:nvSpPr>
          <p:spPr>
            <a:xfrm>
              <a:off x="11931094" y="6568821"/>
              <a:ext cx="4656" cy="10227"/>
            </a:xfrm>
            <a:custGeom>
              <a:avLst/>
              <a:gdLst>
                <a:gd name="connsiteX0" fmla="*/ 12299 w 12556"/>
                <a:gd name="connsiteY0" fmla="*/ 27205 h 27409"/>
                <a:gd name="connsiteX1" fmla="*/ 1460 w 12556"/>
                <a:gd name="connsiteY1" fmla="*/ 22264 h 27409"/>
                <a:gd name="connsiteX2" fmla="*/ 4170 w 12556"/>
                <a:gd name="connsiteY2" fmla="*/ 1544 h 27409"/>
                <a:gd name="connsiteX3" fmla="*/ 11024 w 12556"/>
                <a:gd name="connsiteY3" fmla="*/ 4253 h 27409"/>
                <a:gd name="connsiteX4" fmla="*/ 12139 w 12556"/>
                <a:gd name="connsiteY4" fmla="*/ 27365 h 27409"/>
                <a:gd name="connsiteX5" fmla="*/ 12299 w 12556"/>
                <a:gd name="connsiteY5" fmla="*/ 27205 h 2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6" h="27409">
                  <a:moveTo>
                    <a:pt x="12299" y="27205"/>
                  </a:moveTo>
                  <a:cubicBezTo>
                    <a:pt x="7995" y="27205"/>
                    <a:pt x="3214" y="28799"/>
                    <a:pt x="1460" y="22264"/>
                  </a:cubicBezTo>
                  <a:cubicBezTo>
                    <a:pt x="-612" y="14773"/>
                    <a:pt x="-1090" y="7600"/>
                    <a:pt x="4170" y="1544"/>
                  </a:cubicBezTo>
                  <a:cubicBezTo>
                    <a:pt x="7358" y="-2122"/>
                    <a:pt x="9749" y="1544"/>
                    <a:pt x="11024" y="4253"/>
                  </a:cubicBezTo>
                  <a:cubicBezTo>
                    <a:pt x="14371" y="11745"/>
                    <a:pt x="11024" y="19714"/>
                    <a:pt x="12139" y="27365"/>
                  </a:cubicBezTo>
                  <a:cubicBezTo>
                    <a:pt x="12139" y="27524"/>
                    <a:pt x="12299" y="27205"/>
                    <a:pt x="12299" y="27205"/>
                  </a:cubicBezTo>
                  <a:close/>
                </a:path>
              </a:pathLst>
            </a:custGeom>
            <a:solidFill>
              <a:schemeClr val="bg1"/>
            </a:solidFill>
            <a:ln w="1593" cap="flat">
              <a:noFill/>
              <a:prstDash val="solid"/>
              <a:miter/>
            </a:ln>
          </p:spPr>
          <p:txBody>
            <a:bodyPr rtlCol="0" anchor="ctr"/>
            <a:lstStyle/>
            <a:p>
              <a:endParaRPr lang="en-US" sz="1350"/>
            </a:p>
          </p:txBody>
        </p:sp>
      </p:grpSp>
      <p:grpSp>
        <p:nvGrpSpPr>
          <p:cNvPr id="60" name="组合 59"/>
          <p:cNvGrpSpPr/>
          <p:nvPr userDrawn="1">
            <p:custDataLst>
              <p:tags r:id="rId2"/>
            </p:custDataLst>
          </p:nvPr>
        </p:nvGrpSpPr>
        <p:grpSpPr>
          <a:xfrm>
            <a:off x="80281" y="5669078"/>
            <a:ext cx="1026504" cy="936161"/>
            <a:chOff x="107041" y="5513051"/>
            <a:chExt cx="1368672" cy="1248214"/>
          </a:xfrm>
        </p:grpSpPr>
        <p:sp>
          <p:nvSpPr>
            <p:cNvPr id="61" name="任意多边形: 形状 34"/>
            <p:cNvSpPr/>
            <p:nvPr>
              <p:custDataLst>
                <p:tags r:id="rId11"/>
              </p:custDataLst>
            </p:nvPr>
          </p:nvSpPr>
          <p:spPr>
            <a:xfrm flipH="1">
              <a:off x="472414" y="5513051"/>
              <a:ext cx="1003299" cy="414577"/>
            </a:xfrm>
            <a:custGeom>
              <a:avLst/>
              <a:gdLst>
                <a:gd name="connsiteX0" fmla="*/ 742694 w 2430765"/>
                <a:gd name="connsiteY0" fmla="*/ 961494 h 1110495"/>
                <a:gd name="connsiteX1" fmla="*/ 662521 w 2430765"/>
                <a:gd name="connsiteY1" fmla="*/ 977274 h 1110495"/>
                <a:gd name="connsiteX2" fmla="*/ 547281 w 2430765"/>
                <a:gd name="connsiteY2" fmla="*/ 989228 h 1110495"/>
                <a:gd name="connsiteX3" fmla="*/ 472846 w 2430765"/>
                <a:gd name="connsiteY3" fmla="*/ 988113 h 1110495"/>
                <a:gd name="connsiteX4" fmla="*/ 319034 w 2430765"/>
                <a:gd name="connsiteY4" fmla="*/ 946512 h 1110495"/>
                <a:gd name="connsiteX5" fmla="*/ 261653 w 2430765"/>
                <a:gd name="connsiteY5" fmla="*/ 897100 h 1110495"/>
                <a:gd name="connsiteX6" fmla="*/ 247627 w 2430765"/>
                <a:gd name="connsiteY6" fmla="*/ 815492 h 1110495"/>
                <a:gd name="connsiteX7" fmla="*/ 249221 w 2430765"/>
                <a:gd name="connsiteY7" fmla="*/ 808479 h 1110495"/>
                <a:gd name="connsiteX8" fmla="*/ 209851 w 2430765"/>
                <a:gd name="connsiteY8" fmla="*/ 804813 h 1110495"/>
                <a:gd name="connsiteX9" fmla="*/ 84092 w 2430765"/>
                <a:gd name="connsiteY9" fmla="*/ 768153 h 1110495"/>
                <a:gd name="connsiteX10" fmla="*/ 12844 w 2430765"/>
                <a:gd name="connsiteY10" fmla="*/ 697543 h 1110495"/>
                <a:gd name="connsiteX11" fmla="*/ 17307 w 2430765"/>
                <a:gd name="connsiteY11" fmla="*/ 583260 h 1110495"/>
                <a:gd name="connsiteX12" fmla="*/ 118201 w 2430765"/>
                <a:gd name="connsiteY12" fmla="*/ 504202 h 1110495"/>
                <a:gd name="connsiteX13" fmla="*/ 137328 w 2430765"/>
                <a:gd name="connsiteY13" fmla="*/ 496870 h 1110495"/>
                <a:gd name="connsiteX14" fmla="*/ 127127 w 2430765"/>
                <a:gd name="connsiteY14" fmla="*/ 484597 h 1110495"/>
                <a:gd name="connsiteX15" fmla="*/ 77716 w 2430765"/>
                <a:gd name="connsiteY15" fmla="*/ 413509 h 1110495"/>
                <a:gd name="connsiteX16" fmla="*/ 89033 w 2430765"/>
                <a:gd name="connsiteY16" fmla="*/ 318990 h 1110495"/>
                <a:gd name="connsiteX17" fmla="*/ 177814 w 2430765"/>
                <a:gd name="connsiteY17" fmla="*/ 241208 h 1110495"/>
                <a:gd name="connsiteX18" fmla="*/ 327960 w 2430765"/>
                <a:gd name="connsiteY18" fmla="*/ 197216 h 1110495"/>
                <a:gd name="connsiteX19" fmla="*/ 471252 w 2430765"/>
                <a:gd name="connsiteY19" fmla="*/ 208054 h 1110495"/>
                <a:gd name="connsiteX20" fmla="*/ 499305 w 2430765"/>
                <a:gd name="connsiteY20" fmla="*/ 217140 h 1110495"/>
                <a:gd name="connsiteX21" fmla="*/ 499305 w 2430765"/>
                <a:gd name="connsiteY21" fmla="*/ 205823 h 1110495"/>
                <a:gd name="connsiteX22" fmla="*/ 536761 w 2430765"/>
                <a:gd name="connsiteY22" fmla="*/ 125171 h 1110495"/>
                <a:gd name="connsiteX23" fmla="*/ 627295 w 2430765"/>
                <a:gd name="connsiteY23" fmla="*/ 83252 h 1110495"/>
                <a:gd name="connsiteX24" fmla="*/ 780470 w 2430765"/>
                <a:gd name="connsiteY24" fmla="*/ 57111 h 1110495"/>
                <a:gd name="connsiteX25" fmla="*/ 880567 w 2430765"/>
                <a:gd name="connsiteY25" fmla="*/ 55518 h 1110495"/>
                <a:gd name="connsiteX26" fmla="*/ 1043783 w 2430765"/>
                <a:gd name="connsiteY26" fmla="*/ 85642 h 1110495"/>
                <a:gd name="connsiteX27" fmla="*/ 1106902 w 2430765"/>
                <a:gd name="connsiteY27" fmla="*/ 137285 h 1110495"/>
                <a:gd name="connsiteX28" fmla="*/ 1118697 w 2430765"/>
                <a:gd name="connsiteY28" fmla="*/ 124215 h 1110495"/>
                <a:gd name="connsiteX29" fmla="*/ 1277291 w 2430765"/>
                <a:gd name="connsiteY29" fmla="*/ 23002 h 1110495"/>
                <a:gd name="connsiteX30" fmla="*/ 1430784 w 2430765"/>
                <a:gd name="connsiteY30" fmla="*/ 50 h 1110495"/>
                <a:gd name="connsiteX31" fmla="*/ 1621415 w 2430765"/>
                <a:gd name="connsiteY31" fmla="*/ 29537 h 1110495"/>
                <a:gd name="connsiteX32" fmla="*/ 1710515 w 2430765"/>
                <a:gd name="connsiteY32" fmla="*/ 77832 h 1110495"/>
                <a:gd name="connsiteX33" fmla="*/ 1751797 w 2430765"/>
                <a:gd name="connsiteY33" fmla="*/ 165975 h 1110495"/>
                <a:gd name="connsiteX34" fmla="*/ 1753232 w 2430765"/>
                <a:gd name="connsiteY34" fmla="*/ 174582 h 1110495"/>
                <a:gd name="connsiteX35" fmla="*/ 1813003 w 2430765"/>
                <a:gd name="connsiteY35" fmla="*/ 162150 h 1110495"/>
                <a:gd name="connsiteX36" fmla="*/ 1904174 w 2430765"/>
                <a:gd name="connsiteY36" fmla="*/ 149239 h 1110495"/>
                <a:gd name="connsiteX37" fmla="*/ 1977335 w 2430765"/>
                <a:gd name="connsiteY37" fmla="*/ 147167 h 1110495"/>
                <a:gd name="connsiteX38" fmla="*/ 2135291 w 2430765"/>
                <a:gd name="connsiteY38" fmla="*/ 178727 h 1110495"/>
                <a:gd name="connsiteX39" fmla="*/ 2193469 w 2430765"/>
                <a:gd name="connsiteY39" fmla="*/ 216980 h 1110495"/>
                <a:gd name="connsiteX40" fmla="*/ 2213711 w 2430765"/>
                <a:gd name="connsiteY40" fmla="*/ 352781 h 1110495"/>
                <a:gd name="connsiteX41" fmla="*/ 2194585 w 2430765"/>
                <a:gd name="connsiteY41" fmla="*/ 382109 h 1110495"/>
                <a:gd name="connsiteX42" fmla="*/ 2191397 w 2430765"/>
                <a:gd name="connsiteY42" fmla="*/ 391194 h 1110495"/>
                <a:gd name="connsiteX43" fmla="*/ 2284959 w 2430765"/>
                <a:gd name="connsiteY43" fmla="*/ 405061 h 1110495"/>
                <a:gd name="connsiteX44" fmla="*/ 2374696 w 2430765"/>
                <a:gd name="connsiteY44" fmla="*/ 440924 h 1110495"/>
                <a:gd name="connsiteX45" fmla="*/ 2419007 w 2430765"/>
                <a:gd name="connsiteY45" fmla="*/ 590752 h 1110495"/>
                <a:gd name="connsiteX46" fmla="*/ 2389360 w 2430765"/>
                <a:gd name="connsiteY46" fmla="*/ 641438 h 1110495"/>
                <a:gd name="connsiteX47" fmla="*/ 2319228 w 2430765"/>
                <a:gd name="connsiteY47" fmla="*/ 705513 h 1110495"/>
                <a:gd name="connsiteX48" fmla="*/ 2277468 w 2430765"/>
                <a:gd name="connsiteY48" fmla="*/ 724640 h 1110495"/>
                <a:gd name="connsiteX49" fmla="*/ 2285597 w 2430765"/>
                <a:gd name="connsiteY49" fmla="*/ 745042 h 1110495"/>
                <a:gd name="connsiteX50" fmla="*/ 2299782 w 2430765"/>
                <a:gd name="connsiteY50" fmla="*/ 830475 h 1110495"/>
                <a:gd name="connsiteX51" fmla="*/ 2270295 w 2430765"/>
                <a:gd name="connsiteY51" fmla="*/ 896144 h 1110495"/>
                <a:gd name="connsiteX52" fmla="*/ 2181355 w 2430765"/>
                <a:gd name="connsiteY52" fmla="*/ 953047 h 1110495"/>
                <a:gd name="connsiteX53" fmla="*/ 2033441 w 2430765"/>
                <a:gd name="connsiteY53" fmla="*/ 979824 h 1110495"/>
                <a:gd name="connsiteX54" fmla="*/ 1984507 w 2430765"/>
                <a:gd name="connsiteY54" fmla="*/ 979984 h 1110495"/>
                <a:gd name="connsiteX55" fmla="*/ 1885685 w 2430765"/>
                <a:gd name="connsiteY55" fmla="*/ 965479 h 1110495"/>
                <a:gd name="connsiteX56" fmla="*/ 1867515 w 2430765"/>
                <a:gd name="connsiteY56" fmla="*/ 974724 h 1110495"/>
                <a:gd name="connsiteX57" fmla="*/ 1835158 w 2430765"/>
                <a:gd name="connsiteY57" fmla="*/ 1030989 h 1110495"/>
                <a:gd name="connsiteX58" fmla="*/ 1769968 w 2430765"/>
                <a:gd name="connsiteY58" fmla="*/ 1080719 h 1110495"/>
                <a:gd name="connsiteX59" fmla="*/ 1629544 w 2430765"/>
                <a:gd name="connsiteY59" fmla="*/ 1110365 h 1110495"/>
                <a:gd name="connsiteX60" fmla="*/ 1411976 w 2430765"/>
                <a:gd name="connsiteY60" fmla="*/ 1071474 h 1110495"/>
                <a:gd name="connsiteX61" fmla="*/ 1323355 w 2430765"/>
                <a:gd name="connsiteY61" fmla="*/ 1022063 h 1110495"/>
                <a:gd name="connsiteX62" fmla="*/ 1283348 w 2430765"/>
                <a:gd name="connsiteY62" fmla="*/ 975361 h 1110495"/>
                <a:gd name="connsiteX63" fmla="*/ 1248760 w 2430765"/>
                <a:gd name="connsiteY63" fmla="*/ 1008833 h 1110495"/>
                <a:gd name="connsiteX64" fmla="*/ 1071996 w 2430765"/>
                <a:gd name="connsiteY64" fmla="*/ 1101280 h 1110495"/>
                <a:gd name="connsiteX65" fmla="*/ 858253 w 2430765"/>
                <a:gd name="connsiteY65" fmla="*/ 1072590 h 1110495"/>
                <a:gd name="connsiteX66" fmla="*/ 781745 w 2430765"/>
                <a:gd name="connsiteY66" fmla="*/ 1021585 h 1110495"/>
                <a:gd name="connsiteX67" fmla="*/ 742694 w 2430765"/>
                <a:gd name="connsiteY67" fmla="*/ 961494 h 1110495"/>
                <a:gd name="connsiteX68" fmla="*/ 2011126 w 2430765"/>
                <a:gd name="connsiteY68" fmla="*/ 245352 h 1110495"/>
                <a:gd name="connsiteX69" fmla="*/ 1941472 w 2430765"/>
                <a:gd name="connsiteY69" fmla="*/ 249337 h 1110495"/>
                <a:gd name="connsiteX70" fmla="*/ 1883773 w 2430765"/>
                <a:gd name="connsiteY70" fmla="*/ 266073 h 1110495"/>
                <a:gd name="connsiteX71" fmla="*/ 1866240 w 2430765"/>
                <a:gd name="connsiteY71" fmla="*/ 279621 h 1110495"/>
                <a:gd name="connsiteX72" fmla="*/ 1866080 w 2430765"/>
                <a:gd name="connsiteY72" fmla="*/ 301139 h 1110495"/>
                <a:gd name="connsiteX73" fmla="*/ 1879310 w 2430765"/>
                <a:gd name="connsiteY73" fmla="*/ 312455 h 1110495"/>
                <a:gd name="connsiteX74" fmla="*/ 1914854 w 2430765"/>
                <a:gd name="connsiteY74" fmla="*/ 325685 h 1110495"/>
                <a:gd name="connsiteX75" fmla="*/ 2083489 w 2430765"/>
                <a:gd name="connsiteY75" fmla="*/ 327757 h 1110495"/>
                <a:gd name="connsiteX76" fmla="*/ 2134654 w 2430765"/>
                <a:gd name="connsiteY76" fmla="*/ 307355 h 1110495"/>
                <a:gd name="connsiteX77" fmla="*/ 2134813 w 2430765"/>
                <a:gd name="connsiteY77" fmla="*/ 273405 h 1110495"/>
                <a:gd name="connsiteX78" fmla="*/ 2096081 w 2430765"/>
                <a:gd name="connsiteY78" fmla="*/ 255712 h 1110495"/>
                <a:gd name="connsiteX79" fmla="*/ 2011126 w 2430765"/>
                <a:gd name="connsiteY79" fmla="*/ 245352 h 11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430765" h="1110495">
                  <a:moveTo>
                    <a:pt x="742694" y="961494"/>
                  </a:moveTo>
                  <a:cubicBezTo>
                    <a:pt x="715438" y="966914"/>
                    <a:pt x="689139" y="972811"/>
                    <a:pt x="662521" y="977274"/>
                  </a:cubicBezTo>
                  <a:cubicBezTo>
                    <a:pt x="624426" y="983650"/>
                    <a:pt x="586173" y="988750"/>
                    <a:pt x="547281" y="989228"/>
                  </a:cubicBezTo>
                  <a:cubicBezTo>
                    <a:pt x="522416" y="989547"/>
                    <a:pt x="497551" y="990025"/>
                    <a:pt x="472846" y="988113"/>
                  </a:cubicBezTo>
                  <a:cubicBezTo>
                    <a:pt x="419131" y="983809"/>
                    <a:pt x="366851" y="972971"/>
                    <a:pt x="319034" y="946512"/>
                  </a:cubicBezTo>
                  <a:cubicBezTo>
                    <a:pt x="296560" y="934079"/>
                    <a:pt x="276476" y="918618"/>
                    <a:pt x="261653" y="897100"/>
                  </a:cubicBezTo>
                  <a:cubicBezTo>
                    <a:pt x="244280" y="872076"/>
                    <a:pt x="238701" y="845139"/>
                    <a:pt x="247627" y="815492"/>
                  </a:cubicBezTo>
                  <a:cubicBezTo>
                    <a:pt x="248264" y="813580"/>
                    <a:pt x="248583" y="811508"/>
                    <a:pt x="249221" y="808479"/>
                  </a:cubicBezTo>
                  <a:cubicBezTo>
                    <a:pt x="235991" y="804973"/>
                    <a:pt x="222602" y="806088"/>
                    <a:pt x="209851" y="804813"/>
                  </a:cubicBezTo>
                  <a:cubicBezTo>
                    <a:pt x="165540" y="800350"/>
                    <a:pt x="123143" y="789831"/>
                    <a:pt x="84092" y="768153"/>
                  </a:cubicBezTo>
                  <a:cubicBezTo>
                    <a:pt x="53648" y="751417"/>
                    <a:pt x="27986" y="729103"/>
                    <a:pt x="12844" y="697543"/>
                  </a:cubicBezTo>
                  <a:cubicBezTo>
                    <a:pt x="-5486" y="659130"/>
                    <a:pt x="-4370" y="620239"/>
                    <a:pt x="17307" y="583260"/>
                  </a:cubicBezTo>
                  <a:cubicBezTo>
                    <a:pt x="40259" y="543572"/>
                    <a:pt x="77238" y="521257"/>
                    <a:pt x="118201" y="504202"/>
                  </a:cubicBezTo>
                  <a:cubicBezTo>
                    <a:pt x="124577" y="501652"/>
                    <a:pt x="130953" y="499261"/>
                    <a:pt x="137328" y="496870"/>
                  </a:cubicBezTo>
                  <a:cubicBezTo>
                    <a:pt x="136053" y="490495"/>
                    <a:pt x="130793" y="488104"/>
                    <a:pt x="127127" y="484597"/>
                  </a:cubicBezTo>
                  <a:cubicBezTo>
                    <a:pt x="106088" y="464036"/>
                    <a:pt x="87598" y="442040"/>
                    <a:pt x="77716" y="413509"/>
                  </a:cubicBezTo>
                  <a:cubicBezTo>
                    <a:pt x="66081" y="379878"/>
                    <a:pt x="71341" y="348637"/>
                    <a:pt x="89033" y="318990"/>
                  </a:cubicBezTo>
                  <a:cubicBezTo>
                    <a:pt x="110232" y="283765"/>
                    <a:pt x="141951" y="259856"/>
                    <a:pt x="177814" y="241208"/>
                  </a:cubicBezTo>
                  <a:cubicBezTo>
                    <a:pt x="224834" y="216662"/>
                    <a:pt x="274883" y="202157"/>
                    <a:pt x="327960" y="197216"/>
                  </a:cubicBezTo>
                  <a:cubicBezTo>
                    <a:pt x="376574" y="192594"/>
                    <a:pt x="424232" y="194666"/>
                    <a:pt x="471252" y="208054"/>
                  </a:cubicBezTo>
                  <a:cubicBezTo>
                    <a:pt x="480815" y="210764"/>
                    <a:pt x="490219" y="214111"/>
                    <a:pt x="499305" y="217140"/>
                  </a:cubicBezTo>
                  <a:cubicBezTo>
                    <a:pt x="502971" y="212677"/>
                    <a:pt x="499783" y="209330"/>
                    <a:pt x="499305" y="205823"/>
                  </a:cubicBezTo>
                  <a:cubicBezTo>
                    <a:pt x="494045" y="170598"/>
                    <a:pt x="510143" y="145414"/>
                    <a:pt x="536761" y="125171"/>
                  </a:cubicBezTo>
                  <a:cubicBezTo>
                    <a:pt x="563858" y="104610"/>
                    <a:pt x="595098" y="92815"/>
                    <a:pt x="627295" y="83252"/>
                  </a:cubicBezTo>
                  <a:cubicBezTo>
                    <a:pt x="677344" y="68428"/>
                    <a:pt x="728509" y="61096"/>
                    <a:pt x="780470" y="57111"/>
                  </a:cubicBezTo>
                  <a:cubicBezTo>
                    <a:pt x="813942" y="54561"/>
                    <a:pt x="847255" y="53605"/>
                    <a:pt x="880567" y="55518"/>
                  </a:cubicBezTo>
                  <a:cubicBezTo>
                    <a:pt x="936195" y="58546"/>
                    <a:pt x="991344" y="64443"/>
                    <a:pt x="1043783" y="85642"/>
                  </a:cubicBezTo>
                  <a:cubicBezTo>
                    <a:pt x="1070083" y="96322"/>
                    <a:pt x="1092876" y="110667"/>
                    <a:pt x="1106902" y="137285"/>
                  </a:cubicBezTo>
                  <a:cubicBezTo>
                    <a:pt x="1112640" y="133938"/>
                    <a:pt x="1115190" y="128518"/>
                    <a:pt x="1118697" y="124215"/>
                  </a:cubicBezTo>
                  <a:cubicBezTo>
                    <a:pt x="1160617" y="73369"/>
                    <a:pt x="1215447" y="42448"/>
                    <a:pt x="1277291" y="23002"/>
                  </a:cubicBezTo>
                  <a:cubicBezTo>
                    <a:pt x="1327180" y="7382"/>
                    <a:pt x="1378345" y="687"/>
                    <a:pt x="1430784" y="50"/>
                  </a:cubicBezTo>
                  <a:cubicBezTo>
                    <a:pt x="1496134" y="-747"/>
                    <a:pt x="1559731" y="8019"/>
                    <a:pt x="1621415" y="29537"/>
                  </a:cubicBezTo>
                  <a:cubicBezTo>
                    <a:pt x="1653612" y="40694"/>
                    <a:pt x="1684056" y="55518"/>
                    <a:pt x="1710515" y="77832"/>
                  </a:cubicBezTo>
                  <a:cubicBezTo>
                    <a:pt x="1737930" y="100944"/>
                    <a:pt x="1755463" y="128518"/>
                    <a:pt x="1751797" y="165975"/>
                  </a:cubicBezTo>
                  <a:cubicBezTo>
                    <a:pt x="1751478" y="168526"/>
                    <a:pt x="1751000" y="171235"/>
                    <a:pt x="1753232" y="174582"/>
                  </a:cubicBezTo>
                  <a:cubicBezTo>
                    <a:pt x="1772837" y="170438"/>
                    <a:pt x="1792920" y="166294"/>
                    <a:pt x="1813003" y="162150"/>
                  </a:cubicBezTo>
                  <a:cubicBezTo>
                    <a:pt x="1843128" y="155934"/>
                    <a:pt x="1873412" y="151790"/>
                    <a:pt x="1904174" y="149239"/>
                  </a:cubicBezTo>
                  <a:cubicBezTo>
                    <a:pt x="1928561" y="147327"/>
                    <a:pt x="1952948" y="146370"/>
                    <a:pt x="1977335" y="147167"/>
                  </a:cubicBezTo>
                  <a:cubicBezTo>
                    <a:pt x="2031687" y="148921"/>
                    <a:pt x="2085083" y="156412"/>
                    <a:pt x="2135291" y="178727"/>
                  </a:cubicBezTo>
                  <a:cubicBezTo>
                    <a:pt x="2156809" y="188290"/>
                    <a:pt x="2176255" y="200882"/>
                    <a:pt x="2193469" y="216980"/>
                  </a:cubicBezTo>
                  <a:cubicBezTo>
                    <a:pt x="2233476" y="254597"/>
                    <a:pt x="2236664" y="309746"/>
                    <a:pt x="2213711" y="352781"/>
                  </a:cubicBezTo>
                  <a:cubicBezTo>
                    <a:pt x="2208292" y="363142"/>
                    <a:pt x="2202713" y="373343"/>
                    <a:pt x="2194585" y="382109"/>
                  </a:cubicBezTo>
                  <a:cubicBezTo>
                    <a:pt x="2192512" y="384341"/>
                    <a:pt x="2189962" y="386731"/>
                    <a:pt x="2191397" y="391194"/>
                  </a:cubicBezTo>
                  <a:cubicBezTo>
                    <a:pt x="2222637" y="393904"/>
                    <a:pt x="2254037" y="397729"/>
                    <a:pt x="2284959" y="405061"/>
                  </a:cubicBezTo>
                  <a:cubicBezTo>
                    <a:pt x="2316678" y="412553"/>
                    <a:pt x="2347121" y="422913"/>
                    <a:pt x="2374696" y="440924"/>
                  </a:cubicBezTo>
                  <a:cubicBezTo>
                    <a:pt x="2431439" y="477903"/>
                    <a:pt x="2442915" y="530343"/>
                    <a:pt x="2419007" y="590752"/>
                  </a:cubicBezTo>
                  <a:cubicBezTo>
                    <a:pt x="2411834" y="609082"/>
                    <a:pt x="2401155" y="625818"/>
                    <a:pt x="2389360" y="641438"/>
                  </a:cubicBezTo>
                  <a:cubicBezTo>
                    <a:pt x="2370074" y="667100"/>
                    <a:pt x="2346006" y="687821"/>
                    <a:pt x="2319228" y="705513"/>
                  </a:cubicBezTo>
                  <a:cubicBezTo>
                    <a:pt x="2306796" y="713801"/>
                    <a:pt x="2292451" y="718264"/>
                    <a:pt x="2277468" y="724640"/>
                  </a:cubicBezTo>
                  <a:cubicBezTo>
                    <a:pt x="2280337" y="731812"/>
                    <a:pt x="2282728" y="738507"/>
                    <a:pt x="2285597" y="745042"/>
                  </a:cubicBezTo>
                  <a:cubicBezTo>
                    <a:pt x="2297551" y="772298"/>
                    <a:pt x="2302811" y="800829"/>
                    <a:pt x="2299782" y="830475"/>
                  </a:cubicBezTo>
                  <a:cubicBezTo>
                    <a:pt x="2297232" y="855340"/>
                    <a:pt x="2287031" y="877336"/>
                    <a:pt x="2270295" y="896144"/>
                  </a:cubicBezTo>
                  <a:cubicBezTo>
                    <a:pt x="2245908" y="923559"/>
                    <a:pt x="2215146" y="940774"/>
                    <a:pt x="2181355" y="953047"/>
                  </a:cubicBezTo>
                  <a:cubicBezTo>
                    <a:pt x="2133538" y="970261"/>
                    <a:pt x="2084286" y="978549"/>
                    <a:pt x="2033441" y="979824"/>
                  </a:cubicBezTo>
                  <a:cubicBezTo>
                    <a:pt x="2017023" y="980302"/>
                    <a:pt x="2000925" y="980462"/>
                    <a:pt x="1984507" y="979984"/>
                  </a:cubicBezTo>
                  <a:cubicBezTo>
                    <a:pt x="1950876" y="979027"/>
                    <a:pt x="1918042" y="974086"/>
                    <a:pt x="1885685" y="965479"/>
                  </a:cubicBezTo>
                  <a:cubicBezTo>
                    <a:pt x="1872615" y="961973"/>
                    <a:pt x="1872296" y="961813"/>
                    <a:pt x="1867515" y="974724"/>
                  </a:cubicBezTo>
                  <a:cubicBezTo>
                    <a:pt x="1859705" y="995285"/>
                    <a:pt x="1849185" y="1014093"/>
                    <a:pt x="1835158" y="1030989"/>
                  </a:cubicBezTo>
                  <a:cubicBezTo>
                    <a:pt x="1817147" y="1052666"/>
                    <a:pt x="1795151" y="1068924"/>
                    <a:pt x="1769968" y="1080719"/>
                  </a:cubicBezTo>
                  <a:cubicBezTo>
                    <a:pt x="1725498" y="1101439"/>
                    <a:pt x="1678477" y="1109409"/>
                    <a:pt x="1629544" y="1110365"/>
                  </a:cubicBezTo>
                  <a:cubicBezTo>
                    <a:pt x="1554152" y="1111959"/>
                    <a:pt x="1481949" y="1098889"/>
                    <a:pt x="1411976" y="1071474"/>
                  </a:cubicBezTo>
                  <a:cubicBezTo>
                    <a:pt x="1380257" y="1059042"/>
                    <a:pt x="1350292" y="1043262"/>
                    <a:pt x="1323355" y="1022063"/>
                  </a:cubicBezTo>
                  <a:cubicBezTo>
                    <a:pt x="1307256" y="1009471"/>
                    <a:pt x="1294664" y="994169"/>
                    <a:pt x="1283348" y="975361"/>
                  </a:cubicBezTo>
                  <a:cubicBezTo>
                    <a:pt x="1271393" y="986997"/>
                    <a:pt x="1260395" y="998314"/>
                    <a:pt x="1248760" y="1008833"/>
                  </a:cubicBezTo>
                  <a:cubicBezTo>
                    <a:pt x="1197755" y="1054897"/>
                    <a:pt x="1140374" y="1088369"/>
                    <a:pt x="1071996" y="1101280"/>
                  </a:cubicBezTo>
                  <a:cubicBezTo>
                    <a:pt x="997560" y="1115306"/>
                    <a:pt x="926472" y="1105105"/>
                    <a:pt x="858253" y="1072590"/>
                  </a:cubicBezTo>
                  <a:cubicBezTo>
                    <a:pt x="830359" y="1059201"/>
                    <a:pt x="804219" y="1042943"/>
                    <a:pt x="781745" y="1021585"/>
                  </a:cubicBezTo>
                  <a:cubicBezTo>
                    <a:pt x="763893" y="1004689"/>
                    <a:pt x="747635" y="986678"/>
                    <a:pt x="742694" y="961494"/>
                  </a:cubicBezTo>
                  <a:close/>
                  <a:moveTo>
                    <a:pt x="2011126" y="245352"/>
                  </a:moveTo>
                  <a:cubicBezTo>
                    <a:pt x="1983711" y="245352"/>
                    <a:pt x="1962512" y="245511"/>
                    <a:pt x="1941472" y="249337"/>
                  </a:cubicBezTo>
                  <a:cubicBezTo>
                    <a:pt x="1921707" y="252843"/>
                    <a:pt x="1901943" y="256669"/>
                    <a:pt x="1883773" y="266073"/>
                  </a:cubicBezTo>
                  <a:cubicBezTo>
                    <a:pt x="1877078" y="269579"/>
                    <a:pt x="1870862" y="273564"/>
                    <a:pt x="1866240" y="279621"/>
                  </a:cubicBezTo>
                  <a:cubicBezTo>
                    <a:pt x="1860183" y="287431"/>
                    <a:pt x="1860183" y="293488"/>
                    <a:pt x="1866080" y="301139"/>
                  </a:cubicBezTo>
                  <a:cubicBezTo>
                    <a:pt x="1869587" y="305761"/>
                    <a:pt x="1874209" y="309586"/>
                    <a:pt x="1879310" y="312455"/>
                  </a:cubicBezTo>
                  <a:cubicBezTo>
                    <a:pt x="1890467" y="318831"/>
                    <a:pt x="1902581" y="322816"/>
                    <a:pt x="1914854" y="325685"/>
                  </a:cubicBezTo>
                  <a:cubicBezTo>
                    <a:pt x="1970800" y="339074"/>
                    <a:pt x="2027224" y="338914"/>
                    <a:pt x="2083489" y="327757"/>
                  </a:cubicBezTo>
                  <a:cubicBezTo>
                    <a:pt x="2101500" y="324250"/>
                    <a:pt x="2119830" y="319469"/>
                    <a:pt x="2134654" y="307355"/>
                  </a:cubicBezTo>
                  <a:cubicBezTo>
                    <a:pt x="2148999" y="295560"/>
                    <a:pt x="2148999" y="285200"/>
                    <a:pt x="2134813" y="273405"/>
                  </a:cubicBezTo>
                  <a:cubicBezTo>
                    <a:pt x="2123496" y="264160"/>
                    <a:pt x="2109948" y="259378"/>
                    <a:pt x="2096081" y="255712"/>
                  </a:cubicBezTo>
                  <a:cubicBezTo>
                    <a:pt x="2066275" y="247902"/>
                    <a:pt x="2035831" y="244396"/>
                    <a:pt x="2011126" y="245352"/>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2" name="任意多边形: 形状 35"/>
            <p:cNvSpPr/>
            <p:nvPr>
              <p:custDataLst>
                <p:tags r:id="rId12"/>
              </p:custDataLst>
            </p:nvPr>
          </p:nvSpPr>
          <p:spPr>
            <a:xfrm flipH="1">
              <a:off x="107041" y="6032152"/>
              <a:ext cx="732451" cy="272962"/>
            </a:xfrm>
            <a:custGeom>
              <a:avLst/>
              <a:gdLst>
                <a:gd name="connsiteX0" fmla="*/ 529636 w 1774561"/>
                <a:gd name="connsiteY0" fmla="*/ 41702 h 731161"/>
                <a:gd name="connsiteX1" fmla="*/ 658424 w 1774561"/>
                <a:gd name="connsiteY1" fmla="*/ 38036 h 731161"/>
                <a:gd name="connsiteX2" fmla="*/ 762984 w 1774561"/>
                <a:gd name="connsiteY2" fmla="*/ 57322 h 731161"/>
                <a:gd name="connsiteX3" fmla="*/ 807614 w 1774561"/>
                <a:gd name="connsiteY3" fmla="*/ 91113 h 731161"/>
                <a:gd name="connsiteX4" fmla="*/ 810642 w 1774561"/>
                <a:gd name="connsiteY4" fmla="*/ 89838 h 731161"/>
                <a:gd name="connsiteX5" fmla="*/ 948196 w 1774561"/>
                <a:gd name="connsiteY5" fmla="*/ 11896 h 731161"/>
                <a:gd name="connsiteX6" fmla="*/ 1190151 w 1774561"/>
                <a:gd name="connsiteY6" fmla="*/ 22097 h 731161"/>
                <a:gd name="connsiteX7" fmla="*/ 1240360 w 1774561"/>
                <a:gd name="connsiteY7" fmla="*/ 45846 h 731161"/>
                <a:gd name="connsiteX8" fmla="*/ 1278454 w 1774561"/>
                <a:gd name="connsiteY8" fmla="*/ 114065 h 731161"/>
                <a:gd name="connsiteX9" fmla="*/ 1294552 w 1774561"/>
                <a:gd name="connsiteY9" fmla="*/ 112949 h 731161"/>
                <a:gd name="connsiteX10" fmla="*/ 1470201 w 1774561"/>
                <a:gd name="connsiteY10" fmla="*/ 98763 h 731161"/>
                <a:gd name="connsiteX11" fmla="*/ 1565835 w 1774561"/>
                <a:gd name="connsiteY11" fmla="*/ 121078 h 731161"/>
                <a:gd name="connsiteX12" fmla="*/ 1600901 w 1774561"/>
                <a:gd name="connsiteY12" fmla="*/ 142755 h 731161"/>
                <a:gd name="connsiteX13" fmla="*/ 1614768 w 1774561"/>
                <a:gd name="connsiteY13" fmla="*/ 234246 h 731161"/>
                <a:gd name="connsiteX14" fmla="*/ 1598989 w 1774561"/>
                <a:gd name="connsiteY14" fmla="*/ 256879 h 731161"/>
                <a:gd name="connsiteX15" fmla="*/ 1632301 w 1774561"/>
                <a:gd name="connsiteY15" fmla="*/ 261183 h 731161"/>
                <a:gd name="connsiteX16" fmla="*/ 1711040 w 1774561"/>
                <a:gd name="connsiteY16" fmla="*/ 279831 h 731161"/>
                <a:gd name="connsiteX17" fmla="*/ 1745787 w 1774561"/>
                <a:gd name="connsiteY17" fmla="*/ 298958 h 731161"/>
                <a:gd name="connsiteX18" fmla="*/ 1769537 w 1774561"/>
                <a:gd name="connsiteY18" fmla="*/ 379451 h 731161"/>
                <a:gd name="connsiteX19" fmla="*/ 1710562 w 1774561"/>
                <a:gd name="connsiteY19" fmla="*/ 452930 h 731161"/>
                <a:gd name="connsiteX20" fmla="*/ 1664339 w 1774561"/>
                <a:gd name="connsiteY20" fmla="*/ 476360 h 731161"/>
                <a:gd name="connsiteX21" fmla="*/ 1667686 w 1774561"/>
                <a:gd name="connsiteY21" fmla="*/ 488793 h 731161"/>
                <a:gd name="connsiteX22" fmla="*/ 1676931 w 1774561"/>
                <a:gd name="connsiteY22" fmla="*/ 514136 h 731161"/>
                <a:gd name="connsiteX23" fmla="*/ 1647443 w 1774561"/>
                <a:gd name="connsiteY23" fmla="*/ 598932 h 731161"/>
                <a:gd name="connsiteX24" fmla="*/ 1567908 w 1774561"/>
                <a:gd name="connsiteY24" fmla="*/ 633997 h 731161"/>
                <a:gd name="connsiteX25" fmla="*/ 1375523 w 1774561"/>
                <a:gd name="connsiteY25" fmla="*/ 634316 h 731161"/>
                <a:gd name="connsiteX26" fmla="*/ 1364365 w 1774561"/>
                <a:gd name="connsiteY26" fmla="*/ 638779 h 731161"/>
                <a:gd name="connsiteX27" fmla="*/ 1254386 w 1774561"/>
                <a:gd name="connsiteY27" fmla="*/ 723097 h 731161"/>
                <a:gd name="connsiteX28" fmla="*/ 1065189 w 1774561"/>
                <a:gd name="connsiteY28" fmla="*/ 715287 h 731161"/>
                <a:gd name="connsiteX29" fmla="*/ 993782 w 1774561"/>
                <a:gd name="connsiteY29" fmla="*/ 688509 h 731161"/>
                <a:gd name="connsiteX30" fmla="*/ 937198 w 1774561"/>
                <a:gd name="connsiteY30" fmla="*/ 641170 h 731161"/>
                <a:gd name="connsiteX31" fmla="*/ 803629 w 1774561"/>
                <a:gd name="connsiteY31" fmla="*/ 720228 h 731161"/>
                <a:gd name="connsiteX32" fmla="*/ 784661 w 1774561"/>
                <a:gd name="connsiteY32" fmla="*/ 684365 h 731161"/>
                <a:gd name="connsiteX33" fmla="*/ 775417 w 1774561"/>
                <a:gd name="connsiteY33" fmla="*/ 697913 h 731161"/>
                <a:gd name="connsiteX34" fmla="*/ 759159 w 1774561"/>
                <a:gd name="connsiteY34" fmla="*/ 728038 h 731161"/>
                <a:gd name="connsiteX35" fmla="*/ 605666 w 1774561"/>
                <a:gd name="connsiteY35" fmla="*/ 694885 h 731161"/>
                <a:gd name="connsiteX36" fmla="*/ 558645 w 1774561"/>
                <a:gd name="connsiteY36" fmla="*/ 659819 h 731161"/>
                <a:gd name="connsiteX37" fmla="*/ 547329 w 1774561"/>
                <a:gd name="connsiteY37" fmla="*/ 644517 h 731161"/>
                <a:gd name="connsiteX38" fmla="*/ 526289 w 1774561"/>
                <a:gd name="connsiteY38" fmla="*/ 634954 h 731161"/>
                <a:gd name="connsiteX39" fmla="*/ 346018 w 1774561"/>
                <a:gd name="connsiteY39" fmla="*/ 649777 h 731161"/>
                <a:gd name="connsiteX40" fmla="*/ 238111 w 1774561"/>
                <a:gd name="connsiteY40" fmla="*/ 624753 h 731161"/>
                <a:gd name="connsiteX41" fmla="*/ 197625 w 1774561"/>
                <a:gd name="connsiteY41" fmla="*/ 597019 h 731161"/>
                <a:gd name="connsiteX42" fmla="*/ 180889 w 1774561"/>
                <a:gd name="connsiteY42" fmla="*/ 537407 h 731161"/>
                <a:gd name="connsiteX43" fmla="*/ 180889 w 1774561"/>
                <a:gd name="connsiteY43" fmla="*/ 532147 h 731161"/>
                <a:gd name="connsiteX44" fmla="*/ 125899 w 1774561"/>
                <a:gd name="connsiteY44" fmla="*/ 525771 h 731161"/>
                <a:gd name="connsiteX45" fmla="*/ 43176 w 1774561"/>
                <a:gd name="connsiteY45" fmla="*/ 494371 h 731161"/>
                <a:gd name="connsiteX46" fmla="*/ 11138 w 1774561"/>
                <a:gd name="connsiteY46" fmla="*/ 461537 h 731161"/>
                <a:gd name="connsiteX47" fmla="*/ 11457 w 1774561"/>
                <a:gd name="connsiteY47" fmla="*/ 386304 h 731161"/>
                <a:gd name="connsiteX48" fmla="*/ 65650 w 1774561"/>
                <a:gd name="connsiteY48" fmla="*/ 341037 h 731161"/>
                <a:gd name="connsiteX49" fmla="*/ 101513 w 1774561"/>
                <a:gd name="connsiteY49" fmla="*/ 326214 h 731161"/>
                <a:gd name="connsiteX50" fmla="*/ 83342 w 1774561"/>
                <a:gd name="connsiteY50" fmla="*/ 309478 h 731161"/>
                <a:gd name="connsiteX51" fmla="*/ 62462 w 1774561"/>
                <a:gd name="connsiteY51" fmla="*/ 283497 h 731161"/>
                <a:gd name="connsiteX52" fmla="*/ 64375 w 1774561"/>
                <a:gd name="connsiteY52" fmla="*/ 211293 h 731161"/>
                <a:gd name="connsiteX53" fmla="*/ 111236 w 1774561"/>
                <a:gd name="connsiteY53" fmla="*/ 169055 h 731161"/>
                <a:gd name="connsiteX54" fmla="*/ 234763 w 1774561"/>
                <a:gd name="connsiteY54" fmla="*/ 130323 h 731161"/>
                <a:gd name="connsiteX55" fmla="*/ 360523 w 1774561"/>
                <a:gd name="connsiteY55" fmla="*/ 142437 h 731161"/>
                <a:gd name="connsiteX56" fmla="*/ 364826 w 1774561"/>
                <a:gd name="connsiteY56" fmla="*/ 141958 h 731161"/>
                <a:gd name="connsiteX57" fmla="*/ 365145 w 1774561"/>
                <a:gd name="connsiteY57" fmla="*/ 135901 h 731161"/>
                <a:gd name="connsiteX58" fmla="*/ 378374 w 1774561"/>
                <a:gd name="connsiteY58" fmla="*/ 93982 h 731161"/>
                <a:gd name="connsiteX59" fmla="*/ 415513 w 1774561"/>
                <a:gd name="connsiteY59" fmla="*/ 69754 h 731161"/>
                <a:gd name="connsiteX60" fmla="*/ 505728 w 1774561"/>
                <a:gd name="connsiteY60" fmla="*/ 44889 h 731161"/>
                <a:gd name="connsiteX61" fmla="*/ 496164 w 1774561"/>
                <a:gd name="connsiteY61" fmla="*/ 76768 h 731161"/>
                <a:gd name="connsiteX62" fmla="*/ 466518 w 1774561"/>
                <a:gd name="connsiteY62" fmla="*/ 185631 h 731161"/>
                <a:gd name="connsiteX63" fmla="*/ 482775 w 1774561"/>
                <a:gd name="connsiteY63" fmla="*/ 267877 h 731161"/>
                <a:gd name="connsiteX64" fmla="*/ 552429 w 1774561"/>
                <a:gd name="connsiteY64" fmla="*/ 268833 h 731161"/>
                <a:gd name="connsiteX65" fmla="*/ 568209 w 1774561"/>
                <a:gd name="connsiteY65" fmla="*/ 178937 h 731161"/>
                <a:gd name="connsiteX66" fmla="*/ 538243 w 1774561"/>
                <a:gd name="connsiteY66" fmla="*/ 71827 h 731161"/>
                <a:gd name="connsiteX67" fmla="*/ 529636 w 1774561"/>
                <a:gd name="connsiteY67" fmla="*/ 41702 h 731161"/>
                <a:gd name="connsiteX68" fmla="*/ 1463347 w 1774561"/>
                <a:gd name="connsiteY68" fmla="*/ 221335 h 731161"/>
                <a:gd name="connsiteX69" fmla="*/ 1533160 w 1774561"/>
                <a:gd name="connsiteY69" fmla="*/ 213365 h 731161"/>
                <a:gd name="connsiteX70" fmla="*/ 1556750 w 1774561"/>
                <a:gd name="connsiteY70" fmla="*/ 204121 h 731161"/>
                <a:gd name="connsiteX71" fmla="*/ 1557388 w 1774561"/>
                <a:gd name="connsiteY71" fmla="*/ 178618 h 731161"/>
                <a:gd name="connsiteX72" fmla="*/ 1535392 w 1774561"/>
                <a:gd name="connsiteY72" fmla="*/ 169533 h 731161"/>
                <a:gd name="connsiteX73" fmla="*/ 1390506 w 1774561"/>
                <a:gd name="connsiteY73" fmla="*/ 169692 h 731161"/>
                <a:gd name="connsiteX74" fmla="*/ 1378551 w 1774561"/>
                <a:gd name="connsiteY74" fmla="*/ 173996 h 731161"/>
                <a:gd name="connsiteX75" fmla="*/ 1360381 w 1774561"/>
                <a:gd name="connsiteY75" fmla="*/ 191529 h 731161"/>
                <a:gd name="connsiteX76" fmla="*/ 1377914 w 1774561"/>
                <a:gd name="connsiteY76" fmla="*/ 207946 h 731161"/>
                <a:gd name="connsiteX77" fmla="*/ 1394490 w 1774561"/>
                <a:gd name="connsiteY77" fmla="*/ 213365 h 731161"/>
                <a:gd name="connsiteX78" fmla="*/ 1463347 w 1774561"/>
                <a:gd name="connsiteY78" fmla="*/ 221335 h 73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74561" h="731161">
                  <a:moveTo>
                    <a:pt x="529636" y="41702"/>
                  </a:moveTo>
                  <a:cubicBezTo>
                    <a:pt x="572512" y="36761"/>
                    <a:pt x="615388" y="35485"/>
                    <a:pt x="658424" y="38036"/>
                  </a:cubicBezTo>
                  <a:cubicBezTo>
                    <a:pt x="693968" y="40267"/>
                    <a:pt x="729193" y="44889"/>
                    <a:pt x="762984" y="57322"/>
                  </a:cubicBezTo>
                  <a:cubicBezTo>
                    <a:pt x="781155" y="64016"/>
                    <a:pt x="798050" y="72783"/>
                    <a:pt x="807614" y="91113"/>
                  </a:cubicBezTo>
                  <a:cubicBezTo>
                    <a:pt x="808729" y="90635"/>
                    <a:pt x="810005" y="90475"/>
                    <a:pt x="810642" y="89838"/>
                  </a:cubicBezTo>
                  <a:cubicBezTo>
                    <a:pt x="847142" y="47280"/>
                    <a:pt x="894641" y="24169"/>
                    <a:pt x="948196" y="11896"/>
                  </a:cubicBezTo>
                  <a:cubicBezTo>
                    <a:pt x="1029804" y="-6753"/>
                    <a:pt x="1110456" y="-3565"/>
                    <a:pt x="1190151" y="22097"/>
                  </a:cubicBezTo>
                  <a:cubicBezTo>
                    <a:pt x="1207844" y="27835"/>
                    <a:pt x="1224899" y="35485"/>
                    <a:pt x="1240360" y="45846"/>
                  </a:cubicBezTo>
                  <a:cubicBezTo>
                    <a:pt x="1264587" y="61944"/>
                    <a:pt x="1283076" y="81390"/>
                    <a:pt x="1278454" y="114065"/>
                  </a:cubicBezTo>
                  <a:cubicBezTo>
                    <a:pt x="1284511" y="115818"/>
                    <a:pt x="1289452" y="114065"/>
                    <a:pt x="1294552" y="112949"/>
                  </a:cubicBezTo>
                  <a:cubicBezTo>
                    <a:pt x="1352411" y="100357"/>
                    <a:pt x="1410908" y="94301"/>
                    <a:pt x="1470201" y="98763"/>
                  </a:cubicBezTo>
                  <a:cubicBezTo>
                    <a:pt x="1503195" y="101314"/>
                    <a:pt x="1535392" y="107530"/>
                    <a:pt x="1565835" y="121078"/>
                  </a:cubicBezTo>
                  <a:cubicBezTo>
                    <a:pt x="1578427" y="126816"/>
                    <a:pt x="1590382" y="133670"/>
                    <a:pt x="1600901" y="142755"/>
                  </a:cubicBezTo>
                  <a:cubicBezTo>
                    <a:pt x="1630070" y="168417"/>
                    <a:pt x="1635170" y="201252"/>
                    <a:pt x="1614768" y="234246"/>
                  </a:cubicBezTo>
                  <a:cubicBezTo>
                    <a:pt x="1610305" y="241418"/>
                    <a:pt x="1605205" y="248113"/>
                    <a:pt x="1598989" y="256879"/>
                  </a:cubicBezTo>
                  <a:cubicBezTo>
                    <a:pt x="1610943" y="258473"/>
                    <a:pt x="1621622" y="259748"/>
                    <a:pt x="1632301" y="261183"/>
                  </a:cubicBezTo>
                  <a:cubicBezTo>
                    <a:pt x="1659238" y="264689"/>
                    <a:pt x="1685697" y="269949"/>
                    <a:pt x="1711040" y="279831"/>
                  </a:cubicBezTo>
                  <a:cubicBezTo>
                    <a:pt x="1723473" y="284613"/>
                    <a:pt x="1735268" y="290670"/>
                    <a:pt x="1745787" y="298958"/>
                  </a:cubicBezTo>
                  <a:cubicBezTo>
                    <a:pt x="1772725" y="319838"/>
                    <a:pt x="1781013" y="347254"/>
                    <a:pt x="1769537" y="379451"/>
                  </a:cubicBezTo>
                  <a:cubicBezTo>
                    <a:pt x="1758379" y="410691"/>
                    <a:pt x="1736383" y="433484"/>
                    <a:pt x="1710562" y="452930"/>
                  </a:cubicBezTo>
                  <a:cubicBezTo>
                    <a:pt x="1696376" y="463449"/>
                    <a:pt x="1680597" y="470941"/>
                    <a:pt x="1664339" y="476360"/>
                  </a:cubicBezTo>
                  <a:cubicBezTo>
                    <a:pt x="1662745" y="481779"/>
                    <a:pt x="1666092" y="485126"/>
                    <a:pt x="1667686" y="488793"/>
                  </a:cubicBezTo>
                  <a:cubicBezTo>
                    <a:pt x="1671352" y="497081"/>
                    <a:pt x="1674699" y="505369"/>
                    <a:pt x="1676931" y="514136"/>
                  </a:cubicBezTo>
                  <a:cubicBezTo>
                    <a:pt x="1685538" y="548883"/>
                    <a:pt x="1675018" y="576936"/>
                    <a:pt x="1647443" y="598932"/>
                  </a:cubicBezTo>
                  <a:cubicBezTo>
                    <a:pt x="1624013" y="617580"/>
                    <a:pt x="1596757" y="627622"/>
                    <a:pt x="1567908" y="633997"/>
                  </a:cubicBezTo>
                  <a:cubicBezTo>
                    <a:pt x="1503832" y="648183"/>
                    <a:pt x="1439598" y="650733"/>
                    <a:pt x="1375523" y="634316"/>
                  </a:cubicBezTo>
                  <a:cubicBezTo>
                    <a:pt x="1370263" y="633041"/>
                    <a:pt x="1366756" y="632563"/>
                    <a:pt x="1364365" y="638779"/>
                  </a:cubicBezTo>
                  <a:cubicBezTo>
                    <a:pt x="1344760" y="689147"/>
                    <a:pt x="1303638" y="712099"/>
                    <a:pt x="1254386" y="723097"/>
                  </a:cubicBezTo>
                  <a:cubicBezTo>
                    <a:pt x="1190789" y="737283"/>
                    <a:pt x="1127670" y="731545"/>
                    <a:pt x="1065189" y="715287"/>
                  </a:cubicBezTo>
                  <a:cubicBezTo>
                    <a:pt x="1040484" y="708911"/>
                    <a:pt x="1016575" y="700145"/>
                    <a:pt x="993782" y="688509"/>
                  </a:cubicBezTo>
                  <a:cubicBezTo>
                    <a:pt x="971946" y="677352"/>
                    <a:pt x="951862" y="663644"/>
                    <a:pt x="937198" y="641170"/>
                  </a:cubicBezTo>
                  <a:cubicBezTo>
                    <a:pt x="898307" y="678308"/>
                    <a:pt x="854953" y="706202"/>
                    <a:pt x="803629" y="720228"/>
                  </a:cubicBezTo>
                  <a:cubicBezTo>
                    <a:pt x="797413" y="708433"/>
                    <a:pt x="791196" y="696638"/>
                    <a:pt x="784661" y="684365"/>
                  </a:cubicBezTo>
                  <a:cubicBezTo>
                    <a:pt x="778604" y="688031"/>
                    <a:pt x="777808" y="693450"/>
                    <a:pt x="775417" y="697913"/>
                  </a:cubicBezTo>
                  <a:cubicBezTo>
                    <a:pt x="769997" y="707955"/>
                    <a:pt x="766810" y="719271"/>
                    <a:pt x="759159" y="728038"/>
                  </a:cubicBezTo>
                  <a:cubicBezTo>
                    <a:pt x="704807" y="731545"/>
                    <a:pt x="653642" y="720865"/>
                    <a:pt x="605666" y="694885"/>
                  </a:cubicBezTo>
                  <a:cubicBezTo>
                    <a:pt x="588292" y="685481"/>
                    <a:pt x="572193" y="674323"/>
                    <a:pt x="558645" y="659819"/>
                  </a:cubicBezTo>
                  <a:cubicBezTo>
                    <a:pt x="554342" y="655197"/>
                    <a:pt x="550198" y="650255"/>
                    <a:pt x="547329" y="644517"/>
                  </a:cubicBezTo>
                  <a:cubicBezTo>
                    <a:pt x="540634" y="631766"/>
                    <a:pt x="540634" y="631766"/>
                    <a:pt x="526289" y="634954"/>
                  </a:cubicBezTo>
                  <a:cubicBezTo>
                    <a:pt x="466836" y="647865"/>
                    <a:pt x="406746" y="653443"/>
                    <a:pt x="346018" y="649777"/>
                  </a:cubicBezTo>
                  <a:cubicBezTo>
                    <a:pt x="308721" y="647546"/>
                    <a:pt x="272380" y="640532"/>
                    <a:pt x="238111" y="624753"/>
                  </a:cubicBezTo>
                  <a:cubicBezTo>
                    <a:pt x="223128" y="617740"/>
                    <a:pt x="209102" y="609292"/>
                    <a:pt x="197625" y="597019"/>
                  </a:cubicBezTo>
                  <a:cubicBezTo>
                    <a:pt x="181846" y="580124"/>
                    <a:pt x="173398" y="560997"/>
                    <a:pt x="180889" y="537407"/>
                  </a:cubicBezTo>
                  <a:cubicBezTo>
                    <a:pt x="181367" y="535972"/>
                    <a:pt x="180889" y="534378"/>
                    <a:pt x="180889" y="532147"/>
                  </a:cubicBezTo>
                  <a:cubicBezTo>
                    <a:pt x="162719" y="528640"/>
                    <a:pt x="144070" y="529278"/>
                    <a:pt x="125899" y="525771"/>
                  </a:cubicBezTo>
                  <a:cubicBezTo>
                    <a:pt x="96572" y="519874"/>
                    <a:pt x="68200" y="511426"/>
                    <a:pt x="43176" y="494371"/>
                  </a:cubicBezTo>
                  <a:cubicBezTo>
                    <a:pt x="30265" y="485605"/>
                    <a:pt x="19108" y="475085"/>
                    <a:pt x="11138" y="461537"/>
                  </a:cubicBezTo>
                  <a:cubicBezTo>
                    <a:pt x="-3845" y="436353"/>
                    <a:pt x="-3685" y="411169"/>
                    <a:pt x="11457" y="386304"/>
                  </a:cubicBezTo>
                  <a:cubicBezTo>
                    <a:pt x="24368" y="365105"/>
                    <a:pt x="43813" y="351398"/>
                    <a:pt x="65650" y="341037"/>
                  </a:cubicBezTo>
                  <a:cubicBezTo>
                    <a:pt x="76967" y="335777"/>
                    <a:pt x="88761" y="331474"/>
                    <a:pt x="101513" y="326214"/>
                  </a:cubicBezTo>
                  <a:cubicBezTo>
                    <a:pt x="94978" y="320157"/>
                    <a:pt x="89080" y="314897"/>
                    <a:pt x="83342" y="309478"/>
                  </a:cubicBezTo>
                  <a:cubicBezTo>
                    <a:pt x="75213" y="301827"/>
                    <a:pt x="67881" y="293380"/>
                    <a:pt x="62462" y="283497"/>
                  </a:cubicBezTo>
                  <a:cubicBezTo>
                    <a:pt x="48754" y="259111"/>
                    <a:pt x="49233" y="234883"/>
                    <a:pt x="64375" y="211293"/>
                  </a:cubicBezTo>
                  <a:cubicBezTo>
                    <a:pt x="76170" y="192963"/>
                    <a:pt x="92746" y="179893"/>
                    <a:pt x="111236" y="169055"/>
                  </a:cubicBezTo>
                  <a:cubicBezTo>
                    <a:pt x="149489" y="146740"/>
                    <a:pt x="191090" y="135264"/>
                    <a:pt x="234763" y="130323"/>
                  </a:cubicBezTo>
                  <a:cubicBezTo>
                    <a:pt x="277480" y="125541"/>
                    <a:pt x="319559" y="128888"/>
                    <a:pt x="360523" y="142437"/>
                  </a:cubicBezTo>
                  <a:cubicBezTo>
                    <a:pt x="361957" y="142915"/>
                    <a:pt x="363551" y="143393"/>
                    <a:pt x="364826" y="141958"/>
                  </a:cubicBezTo>
                  <a:cubicBezTo>
                    <a:pt x="366579" y="140046"/>
                    <a:pt x="365623" y="137974"/>
                    <a:pt x="365145" y="135901"/>
                  </a:cubicBezTo>
                  <a:cubicBezTo>
                    <a:pt x="360841" y="119165"/>
                    <a:pt x="367058" y="105777"/>
                    <a:pt x="378374" y="93982"/>
                  </a:cubicBezTo>
                  <a:cubicBezTo>
                    <a:pt x="388894" y="83143"/>
                    <a:pt x="401805" y="75811"/>
                    <a:pt x="415513" y="69754"/>
                  </a:cubicBezTo>
                  <a:cubicBezTo>
                    <a:pt x="444362" y="57003"/>
                    <a:pt x="474806" y="49990"/>
                    <a:pt x="505728" y="44889"/>
                  </a:cubicBezTo>
                  <a:cubicBezTo>
                    <a:pt x="503815" y="55887"/>
                    <a:pt x="499511" y="66248"/>
                    <a:pt x="496164" y="76768"/>
                  </a:cubicBezTo>
                  <a:cubicBezTo>
                    <a:pt x="484369" y="112471"/>
                    <a:pt x="472256" y="148334"/>
                    <a:pt x="466518" y="185631"/>
                  </a:cubicBezTo>
                  <a:cubicBezTo>
                    <a:pt x="462055" y="214800"/>
                    <a:pt x="465402" y="242853"/>
                    <a:pt x="482775" y="267877"/>
                  </a:cubicBezTo>
                  <a:cubicBezTo>
                    <a:pt x="502062" y="295770"/>
                    <a:pt x="532824" y="296089"/>
                    <a:pt x="552429" y="268833"/>
                  </a:cubicBezTo>
                  <a:cubicBezTo>
                    <a:pt x="572193" y="241418"/>
                    <a:pt x="573628" y="210337"/>
                    <a:pt x="568209" y="178937"/>
                  </a:cubicBezTo>
                  <a:cubicBezTo>
                    <a:pt x="561833" y="142277"/>
                    <a:pt x="550198" y="106892"/>
                    <a:pt x="538243" y="71827"/>
                  </a:cubicBezTo>
                  <a:cubicBezTo>
                    <a:pt x="535215" y="62104"/>
                    <a:pt x="530911" y="52381"/>
                    <a:pt x="529636" y="41702"/>
                  </a:cubicBezTo>
                  <a:close/>
                  <a:moveTo>
                    <a:pt x="1463347" y="221335"/>
                  </a:moveTo>
                  <a:cubicBezTo>
                    <a:pt x="1487256" y="220697"/>
                    <a:pt x="1510527" y="219422"/>
                    <a:pt x="1533160" y="213365"/>
                  </a:cubicBezTo>
                  <a:cubicBezTo>
                    <a:pt x="1541289" y="211134"/>
                    <a:pt x="1549418" y="208584"/>
                    <a:pt x="1556750" y="204121"/>
                  </a:cubicBezTo>
                  <a:cubicBezTo>
                    <a:pt x="1569979" y="195832"/>
                    <a:pt x="1570139" y="187066"/>
                    <a:pt x="1557388" y="178618"/>
                  </a:cubicBezTo>
                  <a:cubicBezTo>
                    <a:pt x="1550693" y="174155"/>
                    <a:pt x="1543202" y="171446"/>
                    <a:pt x="1535392" y="169533"/>
                  </a:cubicBezTo>
                  <a:cubicBezTo>
                    <a:pt x="1487096" y="158057"/>
                    <a:pt x="1438801" y="158216"/>
                    <a:pt x="1390506" y="169692"/>
                  </a:cubicBezTo>
                  <a:cubicBezTo>
                    <a:pt x="1386361" y="170649"/>
                    <a:pt x="1382377" y="172083"/>
                    <a:pt x="1378551" y="173996"/>
                  </a:cubicBezTo>
                  <a:cubicBezTo>
                    <a:pt x="1370582" y="177821"/>
                    <a:pt x="1360221" y="180690"/>
                    <a:pt x="1360381" y="191529"/>
                  </a:cubicBezTo>
                  <a:cubicBezTo>
                    <a:pt x="1360540" y="201411"/>
                    <a:pt x="1370103" y="204599"/>
                    <a:pt x="1377914" y="207946"/>
                  </a:cubicBezTo>
                  <a:cubicBezTo>
                    <a:pt x="1383174" y="210178"/>
                    <a:pt x="1388912" y="211931"/>
                    <a:pt x="1394490" y="213365"/>
                  </a:cubicBezTo>
                  <a:cubicBezTo>
                    <a:pt x="1417124" y="219741"/>
                    <a:pt x="1440554" y="220697"/>
                    <a:pt x="1463347" y="221335"/>
                  </a:cubicBezTo>
                  <a:close/>
                </a:path>
              </a:pathLst>
            </a:custGeom>
            <a:solidFill>
              <a:schemeClr val="accent1"/>
            </a:solidFill>
            <a:ln w="1593" cap="flat">
              <a:noFill/>
              <a:prstDash val="solid"/>
              <a:miter/>
            </a:ln>
          </p:spPr>
          <p:txBody>
            <a:bodyPr rtlCol="0" anchor="ctr"/>
            <a:lstStyle/>
            <a:p>
              <a:endParaRPr lang="en-US" sz="1350"/>
            </a:p>
          </p:txBody>
        </p:sp>
        <p:sp>
          <p:nvSpPr>
            <p:cNvPr id="63" name="任意多边形: 形状 36"/>
            <p:cNvSpPr/>
            <p:nvPr>
              <p:custDataLst>
                <p:tags r:id="rId13"/>
              </p:custDataLst>
            </p:nvPr>
          </p:nvSpPr>
          <p:spPr>
            <a:xfrm flipH="1">
              <a:off x="646376" y="6433311"/>
              <a:ext cx="46174" cy="99969"/>
            </a:xfrm>
            <a:custGeom>
              <a:avLst/>
              <a:gdLst>
                <a:gd name="connsiteX0" fmla="*/ 55043 w 111868"/>
                <a:gd name="connsiteY0" fmla="*/ 0 h 267780"/>
                <a:gd name="connsiteX1" fmla="*/ 61578 w 111868"/>
                <a:gd name="connsiteY1" fmla="*/ 8926 h 267780"/>
                <a:gd name="connsiteX2" fmla="*/ 107642 w 111868"/>
                <a:gd name="connsiteY2" fmla="*/ 152377 h 267780"/>
                <a:gd name="connsiteX3" fmla="*/ 106048 w 111868"/>
                <a:gd name="connsiteY3" fmla="*/ 222669 h 267780"/>
                <a:gd name="connsiteX4" fmla="*/ 91065 w 111868"/>
                <a:gd name="connsiteY4" fmla="*/ 250562 h 267780"/>
                <a:gd name="connsiteX5" fmla="*/ 23962 w 111868"/>
                <a:gd name="connsiteY5" fmla="*/ 254388 h 267780"/>
                <a:gd name="connsiteX6" fmla="*/ 372 w 111868"/>
                <a:gd name="connsiteY6" fmla="*/ 196848 h 267780"/>
                <a:gd name="connsiteX7" fmla="*/ 8819 w 111868"/>
                <a:gd name="connsiteY7" fmla="*/ 129425 h 267780"/>
                <a:gd name="connsiteX8" fmla="*/ 49623 w 111868"/>
                <a:gd name="connsiteY8" fmla="*/ 9085 h 267780"/>
                <a:gd name="connsiteX9" fmla="*/ 55043 w 111868"/>
                <a:gd name="connsiteY9" fmla="*/ 0 h 267780"/>
                <a:gd name="connsiteX10" fmla="*/ 106366 w 111868"/>
                <a:gd name="connsiteY10" fmla="*/ 192385 h 267780"/>
                <a:gd name="connsiteX11" fmla="*/ 102541 w 111868"/>
                <a:gd name="connsiteY11" fmla="*/ 170867 h 267780"/>
                <a:gd name="connsiteX12" fmla="*/ 88355 w 111868"/>
                <a:gd name="connsiteY12" fmla="*/ 170389 h 267780"/>
                <a:gd name="connsiteX13" fmla="*/ 88993 w 111868"/>
                <a:gd name="connsiteY13" fmla="*/ 214699 h 267780"/>
                <a:gd name="connsiteX14" fmla="*/ 101425 w 111868"/>
                <a:gd name="connsiteY14" fmla="*/ 215337 h 267780"/>
                <a:gd name="connsiteX15" fmla="*/ 106366 w 111868"/>
                <a:gd name="connsiteY15" fmla="*/ 192385 h 26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868" h="267780">
                  <a:moveTo>
                    <a:pt x="55043" y="0"/>
                  </a:moveTo>
                  <a:cubicBezTo>
                    <a:pt x="59984" y="1753"/>
                    <a:pt x="60303" y="5738"/>
                    <a:pt x="61578" y="8926"/>
                  </a:cubicBezTo>
                  <a:cubicBezTo>
                    <a:pt x="79111" y="56105"/>
                    <a:pt x="96484" y="103285"/>
                    <a:pt x="107642" y="152377"/>
                  </a:cubicBezTo>
                  <a:cubicBezTo>
                    <a:pt x="113061" y="175967"/>
                    <a:pt x="114017" y="199398"/>
                    <a:pt x="106048" y="222669"/>
                  </a:cubicBezTo>
                  <a:cubicBezTo>
                    <a:pt x="102541" y="232870"/>
                    <a:pt x="97760" y="242115"/>
                    <a:pt x="91065" y="250562"/>
                  </a:cubicBezTo>
                  <a:cubicBezTo>
                    <a:pt x="74329" y="272080"/>
                    <a:pt x="41335" y="273514"/>
                    <a:pt x="23962" y="254388"/>
                  </a:cubicBezTo>
                  <a:cubicBezTo>
                    <a:pt x="8979" y="237811"/>
                    <a:pt x="1966" y="218684"/>
                    <a:pt x="372" y="196848"/>
                  </a:cubicBezTo>
                  <a:cubicBezTo>
                    <a:pt x="-1222" y="173736"/>
                    <a:pt x="2444" y="151262"/>
                    <a:pt x="8819" y="129425"/>
                  </a:cubicBezTo>
                  <a:cubicBezTo>
                    <a:pt x="20614" y="88621"/>
                    <a:pt x="34641" y="48774"/>
                    <a:pt x="49623" y="9085"/>
                  </a:cubicBezTo>
                  <a:cubicBezTo>
                    <a:pt x="50899" y="5738"/>
                    <a:pt x="51855" y="2072"/>
                    <a:pt x="55043" y="0"/>
                  </a:cubicBezTo>
                  <a:close/>
                  <a:moveTo>
                    <a:pt x="106366" y="192385"/>
                  </a:moveTo>
                  <a:cubicBezTo>
                    <a:pt x="106366" y="184893"/>
                    <a:pt x="106366" y="177561"/>
                    <a:pt x="102541" y="170867"/>
                  </a:cubicBezTo>
                  <a:cubicBezTo>
                    <a:pt x="98238" y="163216"/>
                    <a:pt x="92021" y="162738"/>
                    <a:pt x="88355" y="170389"/>
                  </a:cubicBezTo>
                  <a:cubicBezTo>
                    <a:pt x="81183" y="185053"/>
                    <a:pt x="82139" y="200195"/>
                    <a:pt x="88993" y="214699"/>
                  </a:cubicBezTo>
                  <a:cubicBezTo>
                    <a:pt x="91862" y="220915"/>
                    <a:pt x="97441" y="220915"/>
                    <a:pt x="101425" y="215337"/>
                  </a:cubicBezTo>
                  <a:cubicBezTo>
                    <a:pt x="106048" y="208324"/>
                    <a:pt x="106366" y="200354"/>
                    <a:pt x="106366" y="192385"/>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4" name="任意多边形: 形状 37"/>
            <p:cNvSpPr/>
            <p:nvPr>
              <p:custDataLst>
                <p:tags r:id="rId14"/>
              </p:custDataLst>
            </p:nvPr>
          </p:nvSpPr>
          <p:spPr>
            <a:xfrm flipH="1">
              <a:off x="1279292" y="6280324"/>
              <a:ext cx="51175" cy="87543"/>
            </a:xfrm>
            <a:custGeom>
              <a:avLst/>
              <a:gdLst>
                <a:gd name="connsiteX0" fmla="*/ 62612 w 123985"/>
                <a:gd name="connsiteY0" fmla="*/ 0 h 234495"/>
                <a:gd name="connsiteX1" fmla="*/ 96402 w 123985"/>
                <a:gd name="connsiteY1" fmla="*/ 70610 h 234495"/>
                <a:gd name="connsiteX2" fmla="*/ 119673 w 123985"/>
                <a:gd name="connsiteY2" fmla="*/ 134845 h 234495"/>
                <a:gd name="connsiteX3" fmla="*/ 111385 w 123985"/>
                <a:gd name="connsiteY3" fmla="*/ 206570 h 234495"/>
                <a:gd name="connsiteX4" fmla="*/ 14157 w 123985"/>
                <a:gd name="connsiteY4" fmla="*/ 208961 h 234495"/>
                <a:gd name="connsiteX5" fmla="*/ 3318 w 123985"/>
                <a:gd name="connsiteY5" fmla="*/ 138989 h 234495"/>
                <a:gd name="connsiteX6" fmla="*/ 43166 w 123985"/>
                <a:gd name="connsiteY6" fmla="*/ 36979 h 234495"/>
                <a:gd name="connsiteX7" fmla="*/ 62612 w 123985"/>
                <a:gd name="connsiteY7" fmla="*/ 0 h 234495"/>
                <a:gd name="connsiteX8" fmla="*/ 115529 w 123985"/>
                <a:gd name="connsiteY8" fmla="*/ 157159 h 234495"/>
                <a:gd name="connsiteX9" fmla="*/ 105328 w 123985"/>
                <a:gd name="connsiteY9" fmla="*/ 138192 h 234495"/>
                <a:gd name="connsiteX10" fmla="*/ 93215 w 123985"/>
                <a:gd name="connsiteY10" fmla="*/ 155725 h 234495"/>
                <a:gd name="connsiteX11" fmla="*/ 104053 w 123985"/>
                <a:gd name="connsiteY11" fmla="*/ 176286 h 234495"/>
                <a:gd name="connsiteX12" fmla="*/ 115529 w 123985"/>
                <a:gd name="connsiteY12" fmla="*/ 157159 h 23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985" h="234495">
                  <a:moveTo>
                    <a:pt x="62612" y="0"/>
                  </a:moveTo>
                  <a:cubicBezTo>
                    <a:pt x="76319" y="24068"/>
                    <a:pt x="86361" y="47339"/>
                    <a:pt x="96402" y="70610"/>
                  </a:cubicBezTo>
                  <a:cubicBezTo>
                    <a:pt x="105488" y="91490"/>
                    <a:pt x="113138" y="113008"/>
                    <a:pt x="119673" y="134845"/>
                  </a:cubicBezTo>
                  <a:cubicBezTo>
                    <a:pt x="127324" y="160028"/>
                    <a:pt x="124933" y="183777"/>
                    <a:pt x="111385" y="206570"/>
                  </a:cubicBezTo>
                  <a:cubicBezTo>
                    <a:pt x="89867" y="243071"/>
                    <a:pt x="36472" y="243708"/>
                    <a:pt x="14157" y="208961"/>
                  </a:cubicBezTo>
                  <a:cubicBezTo>
                    <a:pt x="-29" y="186806"/>
                    <a:pt x="-3376" y="163694"/>
                    <a:pt x="3318" y="138989"/>
                  </a:cubicBezTo>
                  <a:cubicBezTo>
                    <a:pt x="12882" y="103604"/>
                    <a:pt x="26908" y="69813"/>
                    <a:pt x="43166" y="36979"/>
                  </a:cubicBezTo>
                  <a:cubicBezTo>
                    <a:pt x="49063" y="25343"/>
                    <a:pt x="52092" y="12114"/>
                    <a:pt x="62612" y="0"/>
                  </a:cubicBezTo>
                  <a:close/>
                  <a:moveTo>
                    <a:pt x="115529" y="157159"/>
                  </a:moveTo>
                  <a:cubicBezTo>
                    <a:pt x="115529" y="145843"/>
                    <a:pt x="111704" y="138670"/>
                    <a:pt x="105328" y="138192"/>
                  </a:cubicBezTo>
                  <a:cubicBezTo>
                    <a:pt x="98953" y="137714"/>
                    <a:pt x="93693" y="145364"/>
                    <a:pt x="93215" y="155725"/>
                  </a:cubicBezTo>
                  <a:cubicBezTo>
                    <a:pt x="92736" y="166085"/>
                    <a:pt x="97678" y="175489"/>
                    <a:pt x="104053" y="176286"/>
                  </a:cubicBezTo>
                  <a:cubicBezTo>
                    <a:pt x="110748" y="177242"/>
                    <a:pt x="115529" y="169273"/>
                    <a:pt x="115529" y="157159"/>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5" name="任意多边形: 形状 38"/>
            <p:cNvSpPr/>
            <p:nvPr>
              <p:custDataLst>
                <p:tags r:id="rId15"/>
              </p:custDataLst>
            </p:nvPr>
          </p:nvSpPr>
          <p:spPr>
            <a:xfrm flipH="1">
              <a:off x="603628" y="6039449"/>
              <a:ext cx="43848" cy="100668"/>
            </a:xfrm>
            <a:custGeom>
              <a:avLst/>
              <a:gdLst>
                <a:gd name="connsiteX0" fmla="*/ 64429 w 106234"/>
                <a:gd name="connsiteY0" fmla="*/ 22155 h 269651"/>
                <a:gd name="connsiteX1" fmla="*/ 73514 w 106234"/>
                <a:gd name="connsiteY1" fmla="*/ 52440 h 269651"/>
                <a:gd name="connsiteX2" fmla="*/ 103479 w 106234"/>
                <a:gd name="connsiteY2" fmla="*/ 159550 h 269651"/>
                <a:gd name="connsiteX3" fmla="*/ 87700 w 106234"/>
                <a:gd name="connsiteY3" fmla="*/ 249446 h 269651"/>
                <a:gd name="connsiteX4" fmla="*/ 18046 w 106234"/>
                <a:gd name="connsiteY4" fmla="*/ 248490 h 269651"/>
                <a:gd name="connsiteX5" fmla="*/ 1788 w 106234"/>
                <a:gd name="connsiteY5" fmla="*/ 166245 h 269651"/>
                <a:gd name="connsiteX6" fmla="*/ 31435 w 106234"/>
                <a:gd name="connsiteY6" fmla="*/ 57381 h 269651"/>
                <a:gd name="connsiteX7" fmla="*/ 40998 w 106234"/>
                <a:gd name="connsiteY7" fmla="*/ 25503 h 269651"/>
                <a:gd name="connsiteX8" fmla="*/ 52474 w 106234"/>
                <a:gd name="connsiteY8" fmla="*/ 0 h 269651"/>
                <a:gd name="connsiteX9" fmla="*/ 64429 w 106234"/>
                <a:gd name="connsiteY9" fmla="*/ 22155 h 269651"/>
                <a:gd name="connsiteX10" fmla="*/ 92481 w 106234"/>
                <a:gd name="connsiteY10" fmla="*/ 176286 h 269651"/>
                <a:gd name="connsiteX11" fmla="*/ 88337 w 106234"/>
                <a:gd name="connsiteY11" fmla="*/ 154928 h 269651"/>
                <a:gd name="connsiteX12" fmla="*/ 77499 w 106234"/>
                <a:gd name="connsiteY12" fmla="*/ 154609 h 269651"/>
                <a:gd name="connsiteX13" fmla="*/ 77020 w 106234"/>
                <a:gd name="connsiteY13" fmla="*/ 195891 h 269651"/>
                <a:gd name="connsiteX14" fmla="*/ 88178 w 106234"/>
                <a:gd name="connsiteY14" fmla="*/ 196051 h 269651"/>
                <a:gd name="connsiteX15" fmla="*/ 92481 w 106234"/>
                <a:gd name="connsiteY15" fmla="*/ 176286 h 26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234" h="269651">
                  <a:moveTo>
                    <a:pt x="64429" y="22155"/>
                  </a:moveTo>
                  <a:cubicBezTo>
                    <a:pt x="65704" y="32835"/>
                    <a:pt x="70167" y="42557"/>
                    <a:pt x="73514" y="52440"/>
                  </a:cubicBezTo>
                  <a:cubicBezTo>
                    <a:pt x="85627" y="87506"/>
                    <a:pt x="97104" y="122890"/>
                    <a:pt x="103479" y="159550"/>
                  </a:cubicBezTo>
                  <a:cubicBezTo>
                    <a:pt x="108899" y="191110"/>
                    <a:pt x="107623" y="222031"/>
                    <a:pt x="87700" y="249446"/>
                  </a:cubicBezTo>
                  <a:cubicBezTo>
                    <a:pt x="67935" y="276702"/>
                    <a:pt x="37332" y="276384"/>
                    <a:pt x="18046" y="248490"/>
                  </a:cubicBezTo>
                  <a:cubicBezTo>
                    <a:pt x="672" y="223466"/>
                    <a:pt x="-2675" y="195413"/>
                    <a:pt x="1788" y="166245"/>
                  </a:cubicBezTo>
                  <a:cubicBezTo>
                    <a:pt x="7367" y="128947"/>
                    <a:pt x="19640" y="93084"/>
                    <a:pt x="31435" y="57381"/>
                  </a:cubicBezTo>
                  <a:cubicBezTo>
                    <a:pt x="34941" y="46861"/>
                    <a:pt x="39245" y="36501"/>
                    <a:pt x="40998" y="25503"/>
                  </a:cubicBezTo>
                  <a:cubicBezTo>
                    <a:pt x="44664" y="17214"/>
                    <a:pt x="48489" y="8766"/>
                    <a:pt x="52474" y="0"/>
                  </a:cubicBezTo>
                  <a:cubicBezTo>
                    <a:pt x="60284" y="6057"/>
                    <a:pt x="59169" y="15780"/>
                    <a:pt x="64429" y="22155"/>
                  </a:cubicBezTo>
                  <a:close/>
                  <a:moveTo>
                    <a:pt x="92481" y="176286"/>
                  </a:moveTo>
                  <a:cubicBezTo>
                    <a:pt x="92641" y="168795"/>
                    <a:pt x="92481" y="161463"/>
                    <a:pt x="88337" y="154928"/>
                  </a:cubicBezTo>
                  <a:cubicBezTo>
                    <a:pt x="84990" y="149509"/>
                    <a:pt x="81005" y="149349"/>
                    <a:pt x="77499" y="154609"/>
                  </a:cubicBezTo>
                  <a:cubicBezTo>
                    <a:pt x="71920" y="162738"/>
                    <a:pt x="71601" y="187603"/>
                    <a:pt x="77020" y="195891"/>
                  </a:cubicBezTo>
                  <a:cubicBezTo>
                    <a:pt x="80368" y="200992"/>
                    <a:pt x="84830" y="201311"/>
                    <a:pt x="88178" y="196051"/>
                  </a:cubicBezTo>
                  <a:cubicBezTo>
                    <a:pt x="91844" y="189994"/>
                    <a:pt x="92800" y="183299"/>
                    <a:pt x="92481" y="176286"/>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6" name="任意多边形: 形状 39"/>
            <p:cNvSpPr/>
            <p:nvPr>
              <p:custDataLst>
                <p:tags r:id="rId16"/>
              </p:custDataLst>
            </p:nvPr>
          </p:nvSpPr>
          <p:spPr>
            <a:xfrm flipH="1">
              <a:off x="1200992" y="5988275"/>
              <a:ext cx="50802" cy="75785"/>
            </a:xfrm>
            <a:custGeom>
              <a:avLst/>
              <a:gdLst>
                <a:gd name="connsiteX0" fmla="*/ 62955 w 123081"/>
                <a:gd name="connsiteY0" fmla="*/ 0 h 202999"/>
                <a:gd name="connsiteX1" fmla="*/ 80169 w 123081"/>
                <a:gd name="connsiteY1" fmla="*/ 29009 h 202999"/>
                <a:gd name="connsiteX2" fmla="*/ 117307 w 123081"/>
                <a:gd name="connsiteY2" fmla="*/ 108067 h 202999"/>
                <a:gd name="connsiteX3" fmla="*/ 122248 w 123081"/>
                <a:gd name="connsiteY3" fmla="*/ 151740 h 202999"/>
                <a:gd name="connsiteX4" fmla="*/ 85270 w 123081"/>
                <a:gd name="connsiteY4" fmla="*/ 197804 h 202999"/>
                <a:gd name="connsiteX5" fmla="*/ 26614 w 123081"/>
                <a:gd name="connsiteY5" fmla="*/ 191110 h 202999"/>
                <a:gd name="connsiteX6" fmla="*/ 2546 w 123081"/>
                <a:gd name="connsiteY6" fmla="*/ 123687 h 202999"/>
                <a:gd name="connsiteX7" fmla="*/ 60564 w 123081"/>
                <a:gd name="connsiteY7" fmla="*/ 638 h 202999"/>
                <a:gd name="connsiteX8" fmla="*/ 62955 w 123081"/>
                <a:gd name="connsiteY8" fmla="*/ 0 h 202999"/>
                <a:gd name="connsiteX9" fmla="*/ 112685 w 123081"/>
                <a:gd name="connsiteY9" fmla="*/ 137554 h 202999"/>
                <a:gd name="connsiteX10" fmla="*/ 101528 w 123081"/>
                <a:gd name="connsiteY10" fmla="*/ 117471 h 202999"/>
                <a:gd name="connsiteX11" fmla="*/ 90370 w 123081"/>
                <a:gd name="connsiteY11" fmla="*/ 137714 h 202999"/>
                <a:gd name="connsiteX12" fmla="*/ 101687 w 123081"/>
                <a:gd name="connsiteY12" fmla="*/ 158116 h 202999"/>
                <a:gd name="connsiteX13" fmla="*/ 112685 w 123081"/>
                <a:gd name="connsiteY13" fmla="*/ 137554 h 20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081" h="202999">
                  <a:moveTo>
                    <a:pt x="62955" y="0"/>
                  </a:moveTo>
                  <a:cubicBezTo>
                    <a:pt x="70606" y="8129"/>
                    <a:pt x="74591" y="19127"/>
                    <a:pt x="80169" y="29009"/>
                  </a:cubicBezTo>
                  <a:cubicBezTo>
                    <a:pt x="94355" y="54512"/>
                    <a:pt x="106788" y="80811"/>
                    <a:pt x="117307" y="108067"/>
                  </a:cubicBezTo>
                  <a:cubicBezTo>
                    <a:pt x="122886" y="122412"/>
                    <a:pt x="124161" y="137076"/>
                    <a:pt x="122248" y="151740"/>
                  </a:cubicBezTo>
                  <a:cubicBezTo>
                    <a:pt x="119220" y="174214"/>
                    <a:pt x="105353" y="189037"/>
                    <a:pt x="85270" y="197804"/>
                  </a:cubicBezTo>
                  <a:cubicBezTo>
                    <a:pt x="64708" y="206570"/>
                    <a:pt x="44625" y="204180"/>
                    <a:pt x="26614" y="191110"/>
                  </a:cubicBezTo>
                  <a:cubicBezTo>
                    <a:pt x="3343" y="174214"/>
                    <a:pt x="-4627" y="150146"/>
                    <a:pt x="2546" y="123687"/>
                  </a:cubicBezTo>
                  <a:cubicBezTo>
                    <a:pt x="14500" y="79536"/>
                    <a:pt x="36656" y="39529"/>
                    <a:pt x="60564" y="638"/>
                  </a:cubicBezTo>
                  <a:cubicBezTo>
                    <a:pt x="60564" y="319"/>
                    <a:pt x="61361" y="319"/>
                    <a:pt x="62955" y="0"/>
                  </a:cubicBezTo>
                  <a:close/>
                  <a:moveTo>
                    <a:pt x="112685" y="137554"/>
                  </a:moveTo>
                  <a:cubicBezTo>
                    <a:pt x="112844" y="125919"/>
                    <a:pt x="108063" y="117471"/>
                    <a:pt x="101528" y="117471"/>
                  </a:cubicBezTo>
                  <a:cubicBezTo>
                    <a:pt x="95311" y="117471"/>
                    <a:pt x="90370" y="126556"/>
                    <a:pt x="90370" y="137714"/>
                  </a:cubicBezTo>
                  <a:cubicBezTo>
                    <a:pt x="90370" y="148712"/>
                    <a:pt x="95630" y="158116"/>
                    <a:pt x="101687" y="158116"/>
                  </a:cubicBezTo>
                  <a:cubicBezTo>
                    <a:pt x="107585" y="157956"/>
                    <a:pt x="112526" y="148712"/>
                    <a:pt x="112685" y="137554"/>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7" name="任意多边形: 形状 40"/>
            <p:cNvSpPr/>
            <p:nvPr>
              <p:custDataLst>
                <p:tags r:id="rId17"/>
              </p:custDataLst>
            </p:nvPr>
          </p:nvSpPr>
          <p:spPr>
            <a:xfrm flipH="1">
              <a:off x="898872" y="6135847"/>
              <a:ext cx="43971" cy="84287"/>
            </a:xfrm>
            <a:custGeom>
              <a:avLst/>
              <a:gdLst>
                <a:gd name="connsiteX0" fmla="*/ 54327 w 106531"/>
                <a:gd name="connsiteY0" fmla="*/ 0 h 225773"/>
                <a:gd name="connsiteX1" fmla="*/ 64050 w 106531"/>
                <a:gd name="connsiteY1" fmla="*/ 18649 h 225773"/>
                <a:gd name="connsiteX2" fmla="*/ 100231 w 106531"/>
                <a:gd name="connsiteY2" fmla="*/ 116993 h 225773"/>
                <a:gd name="connsiteX3" fmla="*/ 98956 w 106531"/>
                <a:gd name="connsiteY3" fmla="*/ 193022 h 225773"/>
                <a:gd name="connsiteX4" fmla="*/ 49704 w 106531"/>
                <a:gd name="connsiteY4" fmla="*/ 225697 h 225773"/>
                <a:gd name="connsiteX5" fmla="*/ 9538 w 106531"/>
                <a:gd name="connsiteY5" fmla="*/ 196051 h 225773"/>
                <a:gd name="connsiteX6" fmla="*/ 3322 w 106531"/>
                <a:gd name="connsiteY6" fmla="*/ 130860 h 225773"/>
                <a:gd name="connsiteX7" fmla="*/ 49067 w 106531"/>
                <a:gd name="connsiteY7" fmla="*/ 4144 h 225773"/>
                <a:gd name="connsiteX8" fmla="*/ 54327 w 106531"/>
                <a:gd name="connsiteY8" fmla="*/ 0 h 225773"/>
                <a:gd name="connsiteX9" fmla="*/ 75526 w 106531"/>
                <a:gd name="connsiteY9" fmla="*/ 161144 h 225773"/>
                <a:gd name="connsiteX10" fmla="*/ 83176 w 106531"/>
                <a:gd name="connsiteY10" fmla="*/ 176605 h 225773"/>
                <a:gd name="connsiteX11" fmla="*/ 90349 w 106531"/>
                <a:gd name="connsiteY11" fmla="*/ 175489 h 225773"/>
                <a:gd name="connsiteX12" fmla="*/ 95768 w 106531"/>
                <a:gd name="connsiteY12" fmla="*/ 158275 h 225773"/>
                <a:gd name="connsiteX13" fmla="*/ 92102 w 106531"/>
                <a:gd name="connsiteY13" fmla="*/ 149668 h 225773"/>
                <a:gd name="connsiteX14" fmla="*/ 80148 w 106531"/>
                <a:gd name="connsiteY14" fmla="*/ 148871 h 225773"/>
                <a:gd name="connsiteX15" fmla="*/ 75526 w 106531"/>
                <a:gd name="connsiteY15" fmla="*/ 161144 h 22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531" h="225773">
                  <a:moveTo>
                    <a:pt x="54327" y="0"/>
                  </a:moveTo>
                  <a:cubicBezTo>
                    <a:pt x="60065" y="4463"/>
                    <a:pt x="61499" y="12273"/>
                    <a:pt x="64050" y="18649"/>
                  </a:cubicBezTo>
                  <a:cubicBezTo>
                    <a:pt x="76960" y="51005"/>
                    <a:pt x="90349" y="83361"/>
                    <a:pt x="100231" y="116993"/>
                  </a:cubicBezTo>
                  <a:cubicBezTo>
                    <a:pt x="107723" y="142495"/>
                    <a:pt x="109954" y="167838"/>
                    <a:pt x="98956" y="193022"/>
                  </a:cubicBezTo>
                  <a:cubicBezTo>
                    <a:pt x="89074" y="215656"/>
                    <a:pt x="72338" y="226813"/>
                    <a:pt x="49704" y="225697"/>
                  </a:cubicBezTo>
                  <a:cubicBezTo>
                    <a:pt x="29781" y="224741"/>
                    <a:pt x="18145" y="211990"/>
                    <a:pt x="9538" y="196051"/>
                  </a:cubicBezTo>
                  <a:cubicBezTo>
                    <a:pt x="-1460" y="175489"/>
                    <a:pt x="-2098" y="152537"/>
                    <a:pt x="3322" y="130860"/>
                  </a:cubicBezTo>
                  <a:cubicBezTo>
                    <a:pt x="14160" y="87187"/>
                    <a:pt x="31056" y="45426"/>
                    <a:pt x="49067" y="4144"/>
                  </a:cubicBezTo>
                  <a:cubicBezTo>
                    <a:pt x="49864" y="2391"/>
                    <a:pt x="50820" y="319"/>
                    <a:pt x="54327" y="0"/>
                  </a:cubicBezTo>
                  <a:close/>
                  <a:moveTo>
                    <a:pt x="75526" y="161144"/>
                  </a:moveTo>
                  <a:cubicBezTo>
                    <a:pt x="76004" y="166723"/>
                    <a:pt x="77279" y="172780"/>
                    <a:pt x="83176" y="176605"/>
                  </a:cubicBezTo>
                  <a:cubicBezTo>
                    <a:pt x="85727" y="178199"/>
                    <a:pt x="88436" y="177402"/>
                    <a:pt x="90349" y="175489"/>
                  </a:cubicBezTo>
                  <a:cubicBezTo>
                    <a:pt x="94971" y="170707"/>
                    <a:pt x="97203" y="164969"/>
                    <a:pt x="95768" y="158275"/>
                  </a:cubicBezTo>
                  <a:cubicBezTo>
                    <a:pt x="95131" y="155247"/>
                    <a:pt x="93856" y="152218"/>
                    <a:pt x="92102" y="149668"/>
                  </a:cubicBezTo>
                  <a:cubicBezTo>
                    <a:pt x="88755" y="145046"/>
                    <a:pt x="84292" y="144567"/>
                    <a:pt x="80148" y="148871"/>
                  </a:cubicBezTo>
                  <a:cubicBezTo>
                    <a:pt x="77120" y="152059"/>
                    <a:pt x="75685" y="156044"/>
                    <a:pt x="75526" y="161144"/>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8" name="任意多边形: 形状 41"/>
            <p:cNvSpPr/>
            <p:nvPr>
              <p:custDataLst>
                <p:tags r:id="rId18"/>
              </p:custDataLst>
            </p:nvPr>
          </p:nvSpPr>
          <p:spPr>
            <a:xfrm flipH="1">
              <a:off x="1031583" y="6323631"/>
              <a:ext cx="44009" cy="73620"/>
            </a:xfrm>
            <a:custGeom>
              <a:avLst/>
              <a:gdLst>
                <a:gd name="connsiteX0" fmla="*/ 103392 w 106624"/>
                <a:gd name="connsiteY0" fmla="*/ 149702 h 197199"/>
                <a:gd name="connsiteX1" fmla="*/ 63863 w 106624"/>
                <a:gd name="connsiteY1" fmla="*/ 196085 h 197199"/>
                <a:gd name="connsiteX2" fmla="*/ 9989 w 106624"/>
                <a:gd name="connsiteY2" fmla="*/ 171220 h 197199"/>
                <a:gd name="connsiteX3" fmla="*/ 2497 w 106624"/>
                <a:gd name="connsiteY3" fmla="*/ 117505 h 197199"/>
                <a:gd name="connsiteX4" fmla="*/ 46967 w 106624"/>
                <a:gd name="connsiteY4" fmla="*/ 7048 h 197199"/>
                <a:gd name="connsiteX5" fmla="*/ 52865 w 106624"/>
                <a:gd name="connsiteY5" fmla="*/ 34 h 197199"/>
                <a:gd name="connsiteX6" fmla="*/ 59878 w 106624"/>
                <a:gd name="connsiteY6" fmla="*/ 7366 h 197199"/>
                <a:gd name="connsiteX7" fmla="*/ 104508 w 106624"/>
                <a:gd name="connsiteY7" fmla="*/ 121012 h 197199"/>
                <a:gd name="connsiteX8" fmla="*/ 103232 w 106624"/>
                <a:gd name="connsiteY8" fmla="*/ 149862 h 197199"/>
                <a:gd name="connsiteX9" fmla="*/ 99088 w 106624"/>
                <a:gd name="connsiteY9" fmla="*/ 129938 h 197199"/>
                <a:gd name="connsiteX10" fmla="*/ 90322 w 106624"/>
                <a:gd name="connsiteY10" fmla="*/ 122287 h 197199"/>
                <a:gd name="connsiteX11" fmla="*/ 82033 w 106624"/>
                <a:gd name="connsiteY11" fmla="*/ 130894 h 197199"/>
                <a:gd name="connsiteX12" fmla="*/ 82352 w 106624"/>
                <a:gd name="connsiteY12" fmla="*/ 154165 h 197199"/>
                <a:gd name="connsiteX13" fmla="*/ 89365 w 106624"/>
                <a:gd name="connsiteY13" fmla="*/ 162135 h 197199"/>
                <a:gd name="connsiteX14" fmla="*/ 98929 w 106624"/>
                <a:gd name="connsiteY14" fmla="*/ 155600 h 197199"/>
                <a:gd name="connsiteX15" fmla="*/ 103392 w 106624"/>
                <a:gd name="connsiteY15" fmla="*/ 149702 h 19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624" h="197199">
                  <a:moveTo>
                    <a:pt x="103392" y="149702"/>
                  </a:moveTo>
                  <a:cubicBezTo>
                    <a:pt x="104986" y="168988"/>
                    <a:pt x="83309" y="191781"/>
                    <a:pt x="63863" y="196085"/>
                  </a:cubicBezTo>
                  <a:cubicBezTo>
                    <a:pt x="43142" y="200707"/>
                    <a:pt x="22581" y="190666"/>
                    <a:pt x="9989" y="171220"/>
                  </a:cubicBezTo>
                  <a:cubicBezTo>
                    <a:pt x="-1009" y="154165"/>
                    <a:pt x="-1965" y="135516"/>
                    <a:pt x="2497" y="117505"/>
                  </a:cubicBezTo>
                  <a:cubicBezTo>
                    <a:pt x="12061" y="78773"/>
                    <a:pt x="29594" y="42910"/>
                    <a:pt x="46967" y="7048"/>
                  </a:cubicBezTo>
                  <a:cubicBezTo>
                    <a:pt x="48243" y="4338"/>
                    <a:pt x="49199" y="513"/>
                    <a:pt x="52865" y="34"/>
                  </a:cubicBezTo>
                  <a:cubicBezTo>
                    <a:pt x="57647" y="-444"/>
                    <a:pt x="58444" y="4179"/>
                    <a:pt x="59878" y="7366"/>
                  </a:cubicBezTo>
                  <a:cubicBezTo>
                    <a:pt x="76774" y="44504"/>
                    <a:pt x="95900" y="80686"/>
                    <a:pt x="104508" y="121012"/>
                  </a:cubicBezTo>
                  <a:cubicBezTo>
                    <a:pt x="106580" y="130735"/>
                    <a:pt x="108492" y="140458"/>
                    <a:pt x="103232" y="149862"/>
                  </a:cubicBezTo>
                  <a:cubicBezTo>
                    <a:pt x="101957" y="143167"/>
                    <a:pt x="101001" y="136473"/>
                    <a:pt x="99088" y="129938"/>
                  </a:cubicBezTo>
                  <a:cubicBezTo>
                    <a:pt x="97973" y="125953"/>
                    <a:pt x="95263" y="121809"/>
                    <a:pt x="90322" y="122287"/>
                  </a:cubicBezTo>
                  <a:cubicBezTo>
                    <a:pt x="85540" y="122765"/>
                    <a:pt x="83309" y="126909"/>
                    <a:pt x="82033" y="130894"/>
                  </a:cubicBezTo>
                  <a:cubicBezTo>
                    <a:pt x="79802" y="138545"/>
                    <a:pt x="79802" y="146514"/>
                    <a:pt x="82352" y="154165"/>
                  </a:cubicBezTo>
                  <a:cubicBezTo>
                    <a:pt x="83468" y="157672"/>
                    <a:pt x="85221" y="161178"/>
                    <a:pt x="89365" y="162135"/>
                  </a:cubicBezTo>
                  <a:cubicBezTo>
                    <a:pt x="94625" y="163250"/>
                    <a:pt x="96697" y="159266"/>
                    <a:pt x="98929" y="155600"/>
                  </a:cubicBezTo>
                  <a:cubicBezTo>
                    <a:pt x="100045" y="153368"/>
                    <a:pt x="100363" y="150499"/>
                    <a:pt x="103392" y="149702"/>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69" name="任意多边形: 形状 42"/>
            <p:cNvSpPr/>
            <p:nvPr>
              <p:custDataLst>
                <p:tags r:id="rId19"/>
              </p:custDataLst>
            </p:nvPr>
          </p:nvSpPr>
          <p:spPr>
            <a:xfrm flipH="1">
              <a:off x="931904" y="6538456"/>
              <a:ext cx="39233" cy="82483"/>
            </a:xfrm>
            <a:custGeom>
              <a:avLst/>
              <a:gdLst>
                <a:gd name="connsiteX0" fmla="*/ 47805 w 95053"/>
                <a:gd name="connsiteY0" fmla="*/ 0 h 220940"/>
                <a:gd name="connsiteX1" fmla="*/ 50993 w 95053"/>
                <a:gd name="connsiteY1" fmla="*/ 3028 h 220940"/>
                <a:gd name="connsiteX2" fmla="*/ 93231 w 95053"/>
                <a:gd name="connsiteY2" fmla="*/ 136120 h 220940"/>
                <a:gd name="connsiteX3" fmla="*/ 80161 w 95053"/>
                <a:gd name="connsiteY3" fmla="*/ 201311 h 220940"/>
                <a:gd name="connsiteX4" fmla="*/ 13695 w 95053"/>
                <a:gd name="connsiteY4" fmla="*/ 200035 h 220940"/>
                <a:gd name="connsiteX5" fmla="*/ 1422 w 95053"/>
                <a:gd name="connsiteY5" fmla="*/ 138989 h 220940"/>
                <a:gd name="connsiteX6" fmla="*/ 45255 w 95053"/>
                <a:gd name="connsiteY6" fmla="*/ 1435 h 220940"/>
                <a:gd name="connsiteX7" fmla="*/ 47805 w 95053"/>
                <a:gd name="connsiteY7" fmla="*/ 0 h 220940"/>
                <a:gd name="connsiteX8" fmla="*/ 66773 w 95053"/>
                <a:gd name="connsiteY8" fmla="*/ 148871 h 220940"/>
                <a:gd name="connsiteX9" fmla="*/ 76973 w 95053"/>
                <a:gd name="connsiteY9" fmla="*/ 167679 h 220940"/>
                <a:gd name="connsiteX10" fmla="*/ 88131 w 95053"/>
                <a:gd name="connsiteY10" fmla="*/ 150784 h 220940"/>
                <a:gd name="connsiteX11" fmla="*/ 76495 w 95053"/>
                <a:gd name="connsiteY11" fmla="*/ 127672 h 220940"/>
                <a:gd name="connsiteX12" fmla="*/ 66773 w 95053"/>
                <a:gd name="connsiteY12" fmla="*/ 148871 h 22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53" h="220940">
                  <a:moveTo>
                    <a:pt x="47805" y="0"/>
                  </a:moveTo>
                  <a:cubicBezTo>
                    <a:pt x="49718" y="160"/>
                    <a:pt x="50355" y="1435"/>
                    <a:pt x="50993" y="3028"/>
                  </a:cubicBezTo>
                  <a:cubicBezTo>
                    <a:pt x="68366" y="46383"/>
                    <a:pt x="84465" y="90056"/>
                    <a:pt x="93231" y="136120"/>
                  </a:cubicBezTo>
                  <a:cubicBezTo>
                    <a:pt x="97694" y="159231"/>
                    <a:pt x="94188" y="181546"/>
                    <a:pt x="80161" y="201311"/>
                  </a:cubicBezTo>
                  <a:cubicBezTo>
                    <a:pt x="61353" y="227929"/>
                    <a:pt x="31707" y="227451"/>
                    <a:pt x="13695" y="200035"/>
                  </a:cubicBezTo>
                  <a:cubicBezTo>
                    <a:pt x="1422" y="181387"/>
                    <a:pt x="-2403" y="160347"/>
                    <a:pt x="1422" y="138989"/>
                  </a:cubicBezTo>
                  <a:cubicBezTo>
                    <a:pt x="10029" y="91331"/>
                    <a:pt x="26925" y="46223"/>
                    <a:pt x="45255" y="1435"/>
                  </a:cubicBezTo>
                  <a:cubicBezTo>
                    <a:pt x="45573" y="797"/>
                    <a:pt x="46849" y="478"/>
                    <a:pt x="47805" y="0"/>
                  </a:cubicBezTo>
                  <a:close/>
                  <a:moveTo>
                    <a:pt x="66773" y="148871"/>
                  </a:moveTo>
                  <a:cubicBezTo>
                    <a:pt x="66932" y="160347"/>
                    <a:pt x="70917" y="167520"/>
                    <a:pt x="76973" y="167679"/>
                  </a:cubicBezTo>
                  <a:cubicBezTo>
                    <a:pt x="82552" y="167679"/>
                    <a:pt x="87015" y="160985"/>
                    <a:pt x="88131" y="150784"/>
                  </a:cubicBezTo>
                  <a:cubicBezTo>
                    <a:pt x="89247" y="139786"/>
                    <a:pt x="83030" y="127194"/>
                    <a:pt x="76495" y="127672"/>
                  </a:cubicBezTo>
                  <a:cubicBezTo>
                    <a:pt x="70917" y="128150"/>
                    <a:pt x="66613" y="137554"/>
                    <a:pt x="66773" y="148871"/>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70" name="任意多边形: 形状 43"/>
            <p:cNvSpPr/>
            <p:nvPr>
              <p:custDataLst>
                <p:tags r:id="rId20"/>
              </p:custDataLst>
            </p:nvPr>
          </p:nvSpPr>
          <p:spPr>
            <a:xfrm flipH="1">
              <a:off x="843877" y="5995413"/>
              <a:ext cx="44218" cy="70320"/>
            </a:xfrm>
            <a:custGeom>
              <a:avLst/>
              <a:gdLst>
                <a:gd name="connsiteX0" fmla="*/ 52865 w 107130"/>
                <a:gd name="connsiteY0" fmla="*/ 188086 h 188360"/>
                <a:gd name="connsiteX1" fmla="*/ 267 w 107130"/>
                <a:gd name="connsiteY1" fmla="*/ 135328 h 188360"/>
                <a:gd name="connsiteX2" fmla="*/ 4889 w 107130"/>
                <a:gd name="connsiteY2" fmla="*/ 104087 h 188360"/>
                <a:gd name="connsiteX3" fmla="*/ 47287 w 107130"/>
                <a:gd name="connsiteY3" fmla="*/ 6540 h 188360"/>
                <a:gd name="connsiteX4" fmla="*/ 53344 w 107130"/>
                <a:gd name="connsiteY4" fmla="*/ 5 h 188360"/>
                <a:gd name="connsiteX5" fmla="*/ 59719 w 107130"/>
                <a:gd name="connsiteY5" fmla="*/ 6221 h 188360"/>
                <a:gd name="connsiteX6" fmla="*/ 103233 w 107130"/>
                <a:gd name="connsiteY6" fmla="*/ 106797 h 188360"/>
                <a:gd name="connsiteX7" fmla="*/ 92872 w 107130"/>
                <a:gd name="connsiteY7" fmla="*/ 169756 h 188360"/>
                <a:gd name="connsiteX8" fmla="*/ 52865 w 107130"/>
                <a:gd name="connsiteY8" fmla="*/ 188086 h 188360"/>
                <a:gd name="connsiteX9" fmla="*/ 92394 w 107130"/>
                <a:gd name="connsiteY9" fmla="*/ 126721 h 188360"/>
                <a:gd name="connsiteX10" fmla="*/ 86338 w 107130"/>
                <a:gd name="connsiteY10" fmla="*/ 114129 h 188360"/>
                <a:gd name="connsiteX11" fmla="*/ 79802 w 107130"/>
                <a:gd name="connsiteY11" fmla="*/ 128474 h 188360"/>
                <a:gd name="connsiteX12" fmla="*/ 79962 w 107130"/>
                <a:gd name="connsiteY12" fmla="*/ 130068 h 188360"/>
                <a:gd name="connsiteX13" fmla="*/ 87772 w 107130"/>
                <a:gd name="connsiteY13" fmla="*/ 141544 h 188360"/>
                <a:gd name="connsiteX14" fmla="*/ 92554 w 107130"/>
                <a:gd name="connsiteY14" fmla="*/ 129271 h 188360"/>
                <a:gd name="connsiteX15" fmla="*/ 92394 w 107130"/>
                <a:gd name="connsiteY15" fmla="*/ 126721 h 18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130" h="188360">
                  <a:moveTo>
                    <a:pt x="52865" y="188086"/>
                  </a:moveTo>
                  <a:cubicBezTo>
                    <a:pt x="28000" y="191115"/>
                    <a:pt x="3773" y="168800"/>
                    <a:pt x="267" y="135328"/>
                  </a:cubicBezTo>
                  <a:cubicBezTo>
                    <a:pt x="-849" y="124649"/>
                    <a:pt x="1701" y="114288"/>
                    <a:pt x="4889" y="104087"/>
                  </a:cubicBezTo>
                  <a:cubicBezTo>
                    <a:pt x="15249" y="69978"/>
                    <a:pt x="31666" y="38418"/>
                    <a:pt x="47287" y="6540"/>
                  </a:cubicBezTo>
                  <a:cubicBezTo>
                    <a:pt x="48562" y="3830"/>
                    <a:pt x="49678" y="164"/>
                    <a:pt x="53344" y="5"/>
                  </a:cubicBezTo>
                  <a:cubicBezTo>
                    <a:pt x="57328" y="-154"/>
                    <a:pt x="58285" y="3512"/>
                    <a:pt x="59719" y="6221"/>
                  </a:cubicBezTo>
                  <a:cubicBezTo>
                    <a:pt x="75499" y="39215"/>
                    <a:pt x="92394" y="71731"/>
                    <a:pt x="103233" y="106797"/>
                  </a:cubicBezTo>
                  <a:cubicBezTo>
                    <a:pt x="110087" y="129430"/>
                    <a:pt x="108652" y="150789"/>
                    <a:pt x="92872" y="169756"/>
                  </a:cubicBezTo>
                  <a:cubicBezTo>
                    <a:pt x="80918" y="184101"/>
                    <a:pt x="72152" y="188086"/>
                    <a:pt x="52865" y="188086"/>
                  </a:cubicBezTo>
                  <a:close/>
                  <a:moveTo>
                    <a:pt x="92394" y="126721"/>
                  </a:moveTo>
                  <a:cubicBezTo>
                    <a:pt x="90960" y="122895"/>
                    <a:pt x="94466" y="113810"/>
                    <a:pt x="86338" y="114129"/>
                  </a:cubicBezTo>
                  <a:cubicBezTo>
                    <a:pt x="79802" y="114448"/>
                    <a:pt x="80121" y="122736"/>
                    <a:pt x="79802" y="128474"/>
                  </a:cubicBezTo>
                  <a:cubicBezTo>
                    <a:pt x="79802" y="128952"/>
                    <a:pt x="79802" y="129590"/>
                    <a:pt x="79962" y="130068"/>
                  </a:cubicBezTo>
                  <a:cubicBezTo>
                    <a:pt x="81237" y="134850"/>
                    <a:pt x="80759" y="142500"/>
                    <a:pt x="87772" y="141544"/>
                  </a:cubicBezTo>
                  <a:cubicBezTo>
                    <a:pt x="93191" y="140906"/>
                    <a:pt x="91916" y="133893"/>
                    <a:pt x="92554" y="129271"/>
                  </a:cubicBezTo>
                  <a:cubicBezTo>
                    <a:pt x="92554" y="128952"/>
                    <a:pt x="92394" y="128474"/>
                    <a:pt x="92394" y="126721"/>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71" name="任意多边形: 形状 44"/>
            <p:cNvSpPr/>
            <p:nvPr>
              <p:custDataLst>
                <p:tags r:id="rId21"/>
              </p:custDataLst>
            </p:nvPr>
          </p:nvSpPr>
          <p:spPr>
            <a:xfrm flipH="1">
              <a:off x="496245" y="6287762"/>
              <a:ext cx="39289" cy="66886"/>
            </a:xfrm>
            <a:custGeom>
              <a:avLst/>
              <a:gdLst>
                <a:gd name="connsiteX0" fmla="*/ 22901 w 95189"/>
                <a:gd name="connsiteY0" fmla="*/ 43673 h 179163"/>
                <a:gd name="connsiteX1" fmla="*/ 39158 w 95189"/>
                <a:gd name="connsiteY1" fmla="*/ 13548 h 179163"/>
                <a:gd name="connsiteX2" fmla="*/ 48403 w 95189"/>
                <a:gd name="connsiteY2" fmla="*/ 0 h 179163"/>
                <a:gd name="connsiteX3" fmla="*/ 67371 w 95189"/>
                <a:gd name="connsiteY3" fmla="*/ 35863 h 179163"/>
                <a:gd name="connsiteX4" fmla="*/ 93192 w 95189"/>
                <a:gd name="connsiteY4" fmla="*/ 107270 h 179163"/>
                <a:gd name="connsiteX5" fmla="*/ 87773 w 95189"/>
                <a:gd name="connsiteY5" fmla="*/ 153334 h 179163"/>
                <a:gd name="connsiteX6" fmla="*/ 42506 w 95189"/>
                <a:gd name="connsiteY6" fmla="*/ 178836 h 179163"/>
                <a:gd name="connsiteX7" fmla="*/ 3774 w 95189"/>
                <a:gd name="connsiteY7" fmla="*/ 145683 h 179163"/>
                <a:gd name="connsiteX8" fmla="*/ 6165 w 95189"/>
                <a:gd name="connsiteY8" fmla="*/ 91331 h 179163"/>
                <a:gd name="connsiteX9" fmla="*/ 22901 w 95189"/>
                <a:gd name="connsiteY9" fmla="*/ 43673 h 179163"/>
                <a:gd name="connsiteX10" fmla="*/ 83310 w 95189"/>
                <a:gd name="connsiteY10" fmla="*/ 133410 h 179163"/>
                <a:gd name="connsiteX11" fmla="*/ 80441 w 95189"/>
                <a:gd name="connsiteY11" fmla="*/ 114921 h 179163"/>
                <a:gd name="connsiteX12" fmla="*/ 71037 w 95189"/>
                <a:gd name="connsiteY12" fmla="*/ 113645 h 179163"/>
                <a:gd name="connsiteX13" fmla="*/ 71037 w 95189"/>
                <a:gd name="connsiteY13" fmla="*/ 149987 h 179163"/>
                <a:gd name="connsiteX14" fmla="*/ 80760 w 95189"/>
                <a:gd name="connsiteY14" fmla="*/ 148871 h 179163"/>
                <a:gd name="connsiteX15" fmla="*/ 83310 w 95189"/>
                <a:gd name="connsiteY15" fmla="*/ 133410 h 17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89" h="179163">
                  <a:moveTo>
                    <a:pt x="22901" y="43673"/>
                  </a:moveTo>
                  <a:cubicBezTo>
                    <a:pt x="30551" y="34747"/>
                    <a:pt x="33739" y="23590"/>
                    <a:pt x="39158" y="13548"/>
                  </a:cubicBezTo>
                  <a:cubicBezTo>
                    <a:pt x="41549" y="9085"/>
                    <a:pt x="42346" y="3666"/>
                    <a:pt x="48403" y="0"/>
                  </a:cubicBezTo>
                  <a:cubicBezTo>
                    <a:pt x="54779" y="12273"/>
                    <a:pt x="60995" y="24068"/>
                    <a:pt x="67371" y="35863"/>
                  </a:cubicBezTo>
                  <a:cubicBezTo>
                    <a:pt x="76297" y="59612"/>
                    <a:pt x="87295" y="82405"/>
                    <a:pt x="93192" y="107270"/>
                  </a:cubicBezTo>
                  <a:cubicBezTo>
                    <a:pt x="97017" y="123368"/>
                    <a:pt x="95423" y="138670"/>
                    <a:pt x="87773" y="153334"/>
                  </a:cubicBezTo>
                  <a:cubicBezTo>
                    <a:pt x="78050" y="171823"/>
                    <a:pt x="62270" y="181068"/>
                    <a:pt x="42506" y="178836"/>
                  </a:cubicBezTo>
                  <a:cubicBezTo>
                    <a:pt x="22422" y="176605"/>
                    <a:pt x="10468" y="163694"/>
                    <a:pt x="3774" y="145683"/>
                  </a:cubicBezTo>
                  <a:cubicBezTo>
                    <a:pt x="-3080" y="127513"/>
                    <a:pt x="427" y="109342"/>
                    <a:pt x="6165" y="91331"/>
                  </a:cubicBezTo>
                  <a:cubicBezTo>
                    <a:pt x="11265" y="75232"/>
                    <a:pt x="19235" y="60250"/>
                    <a:pt x="22901" y="43673"/>
                  </a:cubicBezTo>
                  <a:close/>
                  <a:moveTo>
                    <a:pt x="83310" y="133410"/>
                  </a:moveTo>
                  <a:cubicBezTo>
                    <a:pt x="82991" y="127194"/>
                    <a:pt x="83628" y="120818"/>
                    <a:pt x="80441" y="114921"/>
                  </a:cubicBezTo>
                  <a:cubicBezTo>
                    <a:pt x="77572" y="109661"/>
                    <a:pt x="74224" y="109183"/>
                    <a:pt x="71037" y="113645"/>
                  </a:cubicBezTo>
                  <a:cubicBezTo>
                    <a:pt x="65299" y="121615"/>
                    <a:pt x="65458" y="142176"/>
                    <a:pt x="71037" y="149987"/>
                  </a:cubicBezTo>
                  <a:cubicBezTo>
                    <a:pt x="74065" y="154131"/>
                    <a:pt x="78369" y="153653"/>
                    <a:pt x="80760" y="148871"/>
                  </a:cubicBezTo>
                  <a:cubicBezTo>
                    <a:pt x="83469" y="143930"/>
                    <a:pt x="82991" y="138511"/>
                    <a:pt x="83310" y="133410"/>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72" name="任意多边形: 形状 45"/>
            <p:cNvSpPr/>
            <p:nvPr>
              <p:custDataLst>
                <p:tags r:id="rId22"/>
              </p:custDataLst>
            </p:nvPr>
          </p:nvSpPr>
          <p:spPr>
            <a:xfrm flipH="1">
              <a:off x="233863" y="6637650"/>
              <a:ext cx="33464" cy="66096"/>
            </a:xfrm>
            <a:custGeom>
              <a:avLst/>
              <a:gdLst>
                <a:gd name="connsiteX0" fmla="*/ 40782 w 81075"/>
                <a:gd name="connsiteY0" fmla="*/ 0 h 177046"/>
                <a:gd name="connsiteX1" fmla="*/ 79674 w 81075"/>
                <a:gd name="connsiteY1" fmla="*/ 110777 h 177046"/>
                <a:gd name="connsiteX2" fmla="*/ 70110 w 81075"/>
                <a:gd name="connsiteY2" fmla="*/ 159391 h 177046"/>
                <a:gd name="connsiteX3" fmla="*/ 10179 w 81075"/>
                <a:gd name="connsiteY3" fmla="*/ 158594 h 177046"/>
                <a:gd name="connsiteX4" fmla="*/ 1413 w 81075"/>
                <a:gd name="connsiteY4" fmla="*/ 108226 h 177046"/>
                <a:gd name="connsiteX5" fmla="*/ 40782 w 81075"/>
                <a:gd name="connsiteY5" fmla="*/ 0 h 177046"/>
                <a:gd name="connsiteX6" fmla="*/ 61025 w 81075"/>
                <a:gd name="connsiteY6" fmla="*/ 128150 h 177046"/>
                <a:gd name="connsiteX7" fmla="*/ 68835 w 81075"/>
                <a:gd name="connsiteY7" fmla="*/ 144089 h 177046"/>
                <a:gd name="connsiteX8" fmla="*/ 77442 w 81075"/>
                <a:gd name="connsiteY8" fmla="*/ 126556 h 177046"/>
                <a:gd name="connsiteX9" fmla="*/ 69951 w 81075"/>
                <a:gd name="connsiteY9" fmla="*/ 109342 h 177046"/>
                <a:gd name="connsiteX10" fmla="*/ 61025 w 81075"/>
                <a:gd name="connsiteY10" fmla="*/ 128150 h 17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075" h="177046">
                  <a:moveTo>
                    <a:pt x="40782" y="0"/>
                  </a:moveTo>
                  <a:cubicBezTo>
                    <a:pt x="56721" y="37297"/>
                    <a:pt x="71864" y="72841"/>
                    <a:pt x="79674" y="110777"/>
                  </a:cubicBezTo>
                  <a:cubicBezTo>
                    <a:pt x="83180" y="127831"/>
                    <a:pt x="80152" y="144567"/>
                    <a:pt x="70110" y="159391"/>
                  </a:cubicBezTo>
                  <a:cubicBezTo>
                    <a:pt x="53852" y="183299"/>
                    <a:pt x="25800" y="182821"/>
                    <a:pt x="10179" y="158594"/>
                  </a:cubicBezTo>
                  <a:cubicBezTo>
                    <a:pt x="138" y="143133"/>
                    <a:pt x="-1775" y="126078"/>
                    <a:pt x="1413" y="108226"/>
                  </a:cubicBezTo>
                  <a:cubicBezTo>
                    <a:pt x="5238" y="86230"/>
                    <a:pt x="27553" y="24865"/>
                    <a:pt x="40782" y="0"/>
                  </a:cubicBezTo>
                  <a:close/>
                  <a:moveTo>
                    <a:pt x="61025" y="128150"/>
                  </a:moveTo>
                  <a:cubicBezTo>
                    <a:pt x="61503" y="133569"/>
                    <a:pt x="61025" y="141220"/>
                    <a:pt x="68835" y="144089"/>
                  </a:cubicBezTo>
                  <a:cubicBezTo>
                    <a:pt x="73617" y="145843"/>
                    <a:pt x="77920" y="137235"/>
                    <a:pt x="77442" y="126556"/>
                  </a:cubicBezTo>
                  <a:cubicBezTo>
                    <a:pt x="77123" y="120021"/>
                    <a:pt x="77920" y="112211"/>
                    <a:pt x="69951" y="109342"/>
                  </a:cubicBezTo>
                  <a:cubicBezTo>
                    <a:pt x="65169" y="107748"/>
                    <a:pt x="61025" y="116196"/>
                    <a:pt x="61025" y="128150"/>
                  </a:cubicBezTo>
                  <a:close/>
                </a:path>
              </a:pathLst>
            </a:custGeom>
            <a:solidFill>
              <a:schemeClr val="accent1"/>
            </a:solidFill>
            <a:ln w="1593" cap="flat">
              <a:noFill/>
              <a:prstDash val="solid"/>
              <a:miter/>
            </a:ln>
          </p:spPr>
          <p:txBody>
            <a:bodyPr rtlCol="0" anchor="ctr"/>
            <a:lstStyle/>
            <a:p>
              <a:endParaRPr lang="en-US" sz="1350"/>
            </a:p>
          </p:txBody>
        </p:sp>
        <p:sp>
          <p:nvSpPr>
            <p:cNvPr id="73" name="任意多边形: 形状 46"/>
            <p:cNvSpPr/>
            <p:nvPr>
              <p:custDataLst>
                <p:tags r:id="rId23"/>
              </p:custDataLst>
            </p:nvPr>
          </p:nvSpPr>
          <p:spPr>
            <a:xfrm flipH="1">
              <a:off x="696163" y="6538337"/>
              <a:ext cx="36873" cy="56600"/>
            </a:xfrm>
            <a:custGeom>
              <a:avLst/>
              <a:gdLst>
                <a:gd name="connsiteX0" fmla="*/ 42358 w 89336"/>
                <a:gd name="connsiteY0" fmla="*/ 0 h 151610"/>
                <a:gd name="connsiteX1" fmla="*/ 47937 w 89336"/>
                <a:gd name="connsiteY1" fmla="*/ 2869 h 151610"/>
                <a:gd name="connsiteX2" fmla="*/ 85394 w 89336"/>
                <a:gd name="connsiteY2" fmla="*/ 83680 h 151610"/>
                <a:gd name="connsiteX3" fmla="*/ 86350 w 89336"/>
                <a:gd name="connsiteY3" fmla="*/ 120978 h 151610"/>
                <a:gd name="connsiteX4" fmla="*/ 40764 w 89336"/>
                <a:gd name="connsiteY4" fmla="*/ 151421 h 151610"/>
                <a:gd name="connsiteX5" fmla="*/ 438 w 89336"/>
                <a:gd name="connsiteY5" fmla="*/ 110298 h 151610"/>
                <a:gd name="connsiteX6" fmla="*/ 757 w 89336"/>
                <a:gd name="connsiteY6" fmla="*/ 96113 h 151610"/>
                <a:gd name="connsiteX7" fmla="*/ 42358 w 89336"/>
                <a:gd name="connsiteY7" fmla="*/ 0 h 151610"/>
                <a:gd name="connsiteX8" fmla="*/ 83481 w 89336"/>
                <a:gd name="connsiteY8" fmla="*/ 99619 h 151610"/>
                <a:gd name="connsiteX9" fmla="*/ 75990 w 89336"/>
                <a:gd name="connsiteY9" fmla="*/ 88143 h 151610"/>
                <a:gd name="connsiteX10" fmla="*/ 67382 w 89336"/>
                <a:gd name="connsiteY10" fmla="*/ 100894 h 151610"/>
                <a:gd name="connsiteX11" fmla="*/ 75193 w 89336"/>
                <a:gd name="connsiteY11" fmla="*/ 113008 h 151610"/>
                <a:gd name="connsiteX12" fmla="*/ 83481 w 89336"/>
                <a:gd name="connsiteY12" fmla="*/ 99619 h 1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336" h="151610">
                  <a:moveTo>
                    <a:pt x="42358" y="0"/>
                  </a:moveTo>
                  <a:cubicBezTo>
                    <a:pt x="46343" y="159"/>
                    <a:pt x="47140" y="1435"/>
                    <a:pt x="47937" y="2869"/>
                  </a:cubicBezTo>
                  <a:cubicBezTo>
                    <a:pt x="62282" y="28850"/>
                    <a:pt x="75352" y="55468"/>
                    <a:pt x="85394" y="83680"/>
                  </a:cubicBezTo>
                  <a:cubicBezTo>
                    <a:pt x="89697" y="95953"/>
                    <a:pt x="91132" y="108386"/>
                    <a:pt x="86350" y="120978"/>
                  </a:cubicBezTo>
                  <a:cubicBezTo>
                    <a:pt x="78859" y="140583"/>
                    <a:pt x="59732" y="153334"/>
                    <a:pt x="40764" y="151421"/>
                  </a:cubicBezTo>
                  <a:cubicBezTo>
                    <a:pt x="20203" y="149190"/>
                    <a:pt x="2829" y="131657"/>
                    <a:pt x="438" y="110298"/>
                  </a:cubicBezTo>
                  <a:cubicBezTo>
                    <a:pt x="-40" y="105676"/>
                    <a:pt x="-359" y="100576"/>
                    <a:pt x="757" y="96113"/>
                  </a:cubicBezTo>
                  <a:cubicBezTo>
                    <a:pt x="9205" y="61206"/>
                    <a:pt x="26578" y="30603"/>
                    <a:pt x="42358" y="0"/>
                  </a:cubicBezTo>
                  <a:close/>
                  <a:moveTo>
                    <a:pt x="83481" y="99619"/>
                  </a:moveTo>
                  <a:cubicBezTo>
                    <a:pt x="83003" y="94837"/>
                    <a:pt x="82684" y="89259"/>
                    <a:pt x="75990" y="88143"/>
                  </a:cubicBezTo>
                  <a:cubicBezTo>
                    <a:pt x="71208" y="87346"/>
                    <a:pt x="67064" y="93562"/>
                    <a:pt x="67382" y="100894"/>
                  </a:cubicBezTo>
                  <a:cubicBezTo>
                    <a:pt x="67701" y="106314"/>
                    <a:pt x="68976" y="111573"/>
                    <a:pt x="75193" y="113008"/>
                  </a:cubicBezTo>
                  <a:cubicBezTo>
                    <a:pt x="79815" y="114124"/>
                    <a:pt x="83640" y="107748"/>
                    <a:pt x="83481" y="99619"/>
                  </a:cubicBezTo>
                  <a:close/>
                </a:path>
              </a:pathLst>
            </a:custGeom>
            <a:solidFill>
              <a:schemeClr val="accent1"/>
            </a:solidFill>
            <a:ln w="1593" cap="flat">
              <a:noFill/>
              <a:prstDash val="solid"/>
              <a:miter/>
            </a:ln>
          </p:spPr>
          <p:txBody>
            <a:bodyPr rtlCol="0" anchor="ctr"/>
            <a:lstStyle/>
            <a:p>
              <a:endParaRPr lang="en-US" sz="1350"/>
            </a:p>
          </p:txBody>
        </p:sp>
        <p:sp>
          <p:nvSpPr>
            <p:cNvPr id="74" name="任意多边形: 形状 47"/>
            <p:cNvSpPr/>
            <p:nvPr>
              <p:custDataLst>
                <p:tags r:id="rId24"/>
              </p:custDataLst>
            </p:nvPr>
          </p:nvSpPr>
          <p:spPr>
            <a:xfrm flipH="1">
              <a:off x="202571" y="6379400"/>
              <a:ext cx="31842" cy="65220"/>
            </a:xfrm>
            <a:custGeom>
              <a:avLst/>
              <a:gdLst>
                <a:gd name="connsiteX0" fmla="*/ 38344 w 77146"/>
                <a:gd name="connsiteY0" fmla="*/ 0 h 174699"/>
                <a:gd name="connsiteX1" fmla="*/ 76120 w 77146"/>
                <a:gd name="connsiteY1" fmla="*/ 110617 h 174699"/>
                <a:gd name="connsiteX2" fmla="*/ 68628 w 77146"/>
                <a:gd name="connsiteY2" fmla="*/ 153653 h 174699"/>
                <a:gd name="connsiteX3" fmla="*/ 38982 w 77146"/>
                <a:gd name="connsiteY3" fmla="*/ 174692 h 174699"/>
                <a:gd name="connsiteX4" fmla="*/ 8060 w 77146"/>
                <a:gd name="connsiteY4" fmla="*/ 153174 h 174699"/>
                <a:gd name="connsiteX5" fmla="*/ 2162 w 77146"/>
                <a:gd name="connsiteY5" fmla="*/ 102329 h 174699"/>
                <a:gd name="connsiteX6" fmla="*/ 38344 w 77146"/>
                <a:gd name="connsiteY6" fmla="*/ 0 h 174699"/>
                <a:gd name="connsiteX7" fmla="*/ 52371 w 77146"/>
                <a:gd name="connsiteY7" fmla="*/ 114124 h 174699"/>
                <a:gd name="connsiteX8" fmla="*/ 53486 w 77146"/>
                <a:gd name="connsiteY8" fmla="*/ 120340 h 174699"/>
                <a:gd name="connsiteX9" fmla="*/ 60500 w 77146"/>
                <a:gd name="connsiteY9" fmla="*/ 129106 h 174699"/>
                <a:gd name="connsiteX10" fmla="*/ 66556 w 77146"/>
                <a:gd name="connsiteY10" fmla="*/ 120818 h 174699"/>
                <a:gd name="connsiteX11" fmla="*/ 67194 w 77146"/>
                <a:gd name="connsiteY11" fmla="*/ 114602 h 174699"/>
                <a:gd name="connsiteX12" fmla="*/ 59543 w 77146"/>
                <a:gd name="connsiteY12" fmla="*/ 97866 h 174699"/>
                <a:gd name="connsiteX13" fmla="*/ 52371 w 77146"/>
                <a:gd name="connsiteY13" fmla="*/ 114124 h 17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146" h="174699">
                  <a:moveTo>
                    <a:pt x="38344" y="0"/>
                  </a:moveTo>
                  <a:cubicBezTo>
                    <a:pt x="54283" y="36022"/>
                    <a:pt x="69107" y="72045"/>
                    <a:pt x="76120" y="110617"/>
                  </a:cubicBezTo>
                  <a:cubicBezTo>
                    <a:pt x="78830" y="125600"/>
                    <a:pt x="76120" y="140264"/>
                    <a:pt x="68628" y="153653"/>
                  </a:cubicBezTo>
                  <a:cubicBezTo>
                    <a:pt x="62094" y="165288"/>
                    <a:pt x="53167" y="174373"/>
                    <a:pt x="38982" y="174692"/>
                  </a:cubicBezTo>
                  <a:cubicBezTo>
                    <a:pt x="23999" y="175011"/>
                    <a:pt x="14595" y="165447"/>
                    <a:pt x="8060" y="153174"/>
                  </a:cubicBezTo>
                  <a:cubicBezTo>
                    <a:pt x="-547" y="137076"/>
                    <a:pt x="-1822" y="120021"/>
                    <a:pt x="2162" y="102329"/>
                  </a:cubicBezTo>
                  <a:cubicBezTo>
                    <a:pt x="10292" y="67103"/>
                    <a:pt x="23680" y="33791"/>
                    <a:pt x="38344" y="0"/>
                  </a:cubicBezTo>
                  <a:close/>
                  <a:moveTo>
                    <a:pt x="52371" y="114124"/>
                  </a:moveTo>
                  <a:cubicBezTo>
                    <a:pt x="52689" y="116196"/>
                    <a:pt x="53008" y="118268"/>
                    <a:pt x="53486" y="120340"/>
                  </a:cubicBezTo>
                  <a:cubicBezTo>
                    <a:pt x="54602" y="124165"/>
                    <a:pt x="54921" y="129585"/>
                    <a:pt x="60500" y="129106"/>
                  </a:cubicBezTo>
                  <a:cubicBezTo>
                    <a:pt x="64803" y="128788"/>
                    <a:pt x="65600" y="124325"/>
                    <a:pt x="66556" y="120818"/>
                  </a:cubicBezTo>
                  <a:cubicBezTo>
                    <a:pt x="67035" y="118905"/>
                    <a:pt x="67035" y="116674"/>
                    <a:pt x="67194" y="114602"/>
                  </a:cubicBezTo>
                  <a:cubicBezTo>
                    <a:pt x="67513" y="104879"/>
                    <a:pt x="63528" y="96112"/>
                    <a:pt x="59543" y="97866"/>
                  </a:cubicBezTo>
                  <a:cubicBezTo>
                    <a:pt x="52530" y="100735"/>
                    <a:pt x="53646" y="108067"/>
                    <a:pt x="52371" y="114124"/>
                  </a:cubicBezTo>
                  <a:close/>
                </a:path>
              </a:pathLst>
            </a:custGeom>
            <a:solidFill>
              <a:schemeClr val="accent1"/>
            </a:solidFill>
            <a:ln w="1593" cap="flat">
              <a:noFill/>
              <a:prstDash val="solid"/>
              <a:miter/>
            </a:ln>
          </p:spPr>
          <p:txBody>
            <a:bodyPr rtlCol="0" anchor="ctr"/>
            <a:lstStyle/>
            <a:p>
              <a:endParaRPr lang="en-US" sz="1350"/>
            </a:p>
          </p:txBody>
        </p:sp>
        <p:sp>
          <p:nvSpPr>
            <p:cNvPr id="75" name="任意多边形: 形状 48"/>
            <p:cNvSpPr/>
            <p:nvPr>
              <p:custDataLst>
                <p:tags r:id="rId25"/>
              </p:custDataLst>
            </p:nvPr>
          </p:nvSpPr>
          <p:spPr>
            <a:xfrm flipH="1">
              <a:off x="1406177" y="6045935"/>
              <a:ext cx="29228" cy="67240"/>
            </a:xfrm>
            <a:custGeom>
              <a:avLst/>
              <a:gdLst>
                <a:gd name="connsiteX0" fmla="*/ 36643 w 70813"/>
                <a:gd name="connsiteY0" fmla="*/ 0 h 180111"/>
                <a:gd name="connsiteX1" fmla="*/ 69478 w 70813"/>
                <a:gd name="connsiteY1" fmla="*/ 99619 h 180111"/>
                <a:gd name="connsiteX2" fmla="*/ 62943 w 70813"/>
                <a:gd name="connsiteY2" fmla="*/ 107270 h 180111"/>
                <a:gd name="connsiteX3" fmla="*/ 54655 w 70813"/>
                <a:gd name="connsiteY3" fmla="*/ 120021 h 180111"/>
                <a:gd name="connsiteX4" fmla="*/ 64537 w 70813"/>
                <a:gd name="connsiteY4" fmla="*/ 131179 h 180111"/>
                <a:gd name="connsiteX5" fmla="*/ 70753 w 70813"/>
                <a:gd name="connsiteY5" fmla="*/ 136598 h 180111"/>
                <a:gd name="connsiteX6" fmla="*/ 56567 w 70813"/>
                <a:gd name="connsiteY6" fmla="*/ 171026 h 180111"/>
                <a:gd name="connsiteX7" fmla="*/ 17357 w 70813"/>
                <a:gd name="connsiteY7" fmla="*/ 171026 h 180111"/>
                <a:gd name="connsiteX8" fmla="*/ 940 w 70813"/>
                <a:gd name="connsiteY8" fmla="*/ 115239 h 180111"/>
                <a:gd name="connsiteX9" fmla="*/ 36643 w 70813"/>
                <a:gd name="connsiteY9" fmla="*/ 0 h 18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13" h="180111">
                  <a:moveTo>
                    <a:pt x="36643" y="0"/>
                  </a:moveTo>
                  <a:cubicBezTo>
                    <a:pt x="50510" y="32675"/>
                    <a:pt x="61827" y="65510"/>
                    <a:pt x="69478" y="99619"/>
                  </a:cubicBezTo>
                  <a:cubicBezTo>
                    <a:pt x="70594" y="104401"/>
                    <a:pt x="71391" y="108386"/>
                    <a:pt x="62943" y="107270"/>
                  </a:cubicBezTo>
                  <a:cubicBezTo>
                    <a:pt x="55452" y="106314"/>
                    <a:pt x="54336" y="114283"/>
                    <a:pt x="54655" y="120021"/>
                  </a:cubicBezTo>
                  <a:cubicBezTo>
                    <a:pt x="54973" y="125600"/>
                    <a:pt x="56249" y="132772"/>
                    <a:pt x="64537" y="131179"/>
                  </a:cubicBezTo>
                  <a:cubicBezTo>
                    <a:pt x="70275" y="130063"/>
                    <a:pt x="71072" y="131975"/>
                    <a:pt x="70753" y="136598"/>
                  </a:cubicBezTo>
                  <a:cubicBezTo>
                    <a:pt x="69637" y="149508"/>
                    <a:pt x="65971" y="161622"/>
                    <a:pt x="56567" y="171026"/>
                  </a:cubicBezTo>
                  <a:cubicBezTo>
                    <a:pt x="44613" y="183140"/>
                    <a:pt x="29312" y="183140"/>
                    <a:pt x="17357" y="171026"/>
                  </a:cubicBezTo>
                  <a:cubicBezTo>
                    <a:pt x="1896" y="155406"/>
                    <a:pt x="-2088" y="135482"/>
                    <a:pt x="940" y="115239"/>
                  </a:cubicBezTo>
                  <a:cubicBezTo>
                    <a:pt x="6837" y="75073"/>
                    <a:pt x="20704" y="37297"/>
                    <a:pt x="36643" y="0"/>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76" name="任意多边形: 形状 49"/>
            <p:cNvSpPr/>
            <p:nvPr>
              <p:custDataLst>
                <p:tags r:id="rId26"/>
              </p:custDataLst>
            </p:nvPr>
          </p:nvSpPr>
          <p:spPr>
            <a:xfrm flipH="1">
              <a:off x="638852" y="6344887"/>
              <a:ext cx="36822" cy="49709"/>
            </a:xfrm>
            <a:custGeom>
              <a:avLst/>
              <a:gdLst>
                <a:gd name="connsiteX0" fmla="*/ 45398 w 89211"/>
                <a:gd name="connsiteY0" fmla="*/ 0 h 133151"/>
                <a:gd name="connsiteX1" fmla="*/ 86680 w 89211"/>
                <a:gd name="connsiteY1" fmla="*/ 78420 h 133151"/>
                <a:gd name="connsiteX2" fmla="*/ 71538 w 89211"/>
                <a:gd name="connsiteY2" fmla="*/ 124643 h 133151"/>
                <a:gd name="connsiteX3" fmla="*/ 17664 w 89211"/>
                <a:gd name="connsiteY3" fmla="*/ 124803 h 133151"/>
                <a:gd name="connsiteX4" fmla="*/ 2203 w 89211"/>
                <a:gd name="connsiteY4" fmla="*/ 78580 h 133151"/>
                <a:gd name="connsiteX5" fmla="*/ 45398 w 89211"/>
                <a:gd name="connsiteY5" fmla="*/ 0 h 133151"/>
                <a:gd name="connsiteX6" fmla="*/ 81580 w 89211"/>
                <a:gd name="connsiteY6" fmla="*/ 91809 h 133151"/>
                <a:gd name="connsiteX7" fmla="*/ 73292 w 89211"/>
                <a:gd name="connsiteY7" fmla="*/ 77464 h 133151"/>
                <a:gd name="connsiteX8" fmla="*/ 65481 w 89211"/>
                <a:gd name="connsiteY8" fmla="*/ 91171 h 133151"/>
                <a:gd name="connsiteX9" fmla="*/ 67235 w 89211"/>
                <a:gd name="connsiteY9" fmla="*/ 98663 h 133151"/>
                <a:gd name="connsiteX10" fmla="*/ 73132 w 89211"/>
                <a:gd name="connsiteY10" fmla="*/ 103445 h 133151"/>
                <a:gd name="connsiteX11" fmla="*/ 80305 w 89211"/>
                <a:gd name="connsiteY11" fmla="*/ 98185 h 133151"/>
                <a:gd name="connsiteX12" fmla="*/ 81580 w 89211"/>
                <a:gd name="connsiteY12" fmla="*/ 91809 h 13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211" h="133151">
                  <a:moveTo>
                    <a:pt x="45398" y="0"/>
                  </a:moveTo>
                  <a:cubicBezTo>
                    <a:pt x="61497" y="26140"/>
                    <a:pt x="77117" y="50686"/>
                    <a:pt x="86680" y="78420"/>
                  </a:cubicBezTo>
                  <a:cubicBezTo>
                    <a:pt x="93056" y="96750"/>
                    <a:pt x="87159" y="113645"/>
                    <a:pt x="71538" y="124643"/>
                  </a:cubicBezTo>
                  <a:cubicBezTo>
                    <a:pt x="55759" y="135960"/>
                    <a:pt x="33603" y="135960"/>
                    <a:pt x="17664" y="124803"/>
                  </a:cubicBezTo>
                  <a:cubicBezTo>
                    <a:pt x="2044" y="113805"/>
                    <a:pt x="-3535" y="96909"/>
                    <a:pt x="2203" y="78580"/>
                  </a:cubicBezTo>
                  <a:cubicBezTo>
                    <a:pt x="7941" y="60887"/>
                    <a:pt x="30575" y="19127"/>
                    <a:pt x="45398" y="0"/>
                  </a:cubicBezTo>
                  <a:close/>
                  <a:moveTo>
                    <a:pt x="81580" y="91809"/>
                  </a:moveTo>
                  <a:cubicBezTo>
                    <a:pt x="81580" y="83043"/>
                    <a:pt x="77755" y="76508"/>
                    <a:pt x="73292" y="77464"/>
                  </a:cubicBezTo>
                  <a:cubicBezTo>
                    <a:pt x="66119" y="79058"/>
                    <a:pt x="65322" y="85115"/>
                    <a:pt x="65481" y="91171"/>
                  </a:cubicBezTo>
                  <a:cubicBezTo>
                    <a:pt x="65481" y="93722"/>
                    <a:pt x="66438" y="96272"/>
                    <a:pt x="67235" y="98663"/>
                  </a:cubicBezTo>
                  <a:cubicBezTo>
                    <a:pt x="68191" y="101213"/>
                    <a:pt x="70263" y="103285"/>
                    <a:pt x="73132" y="103445"/>
                  </a:cubicBezTo>
                  <a:cubicBezTo>
                    <a:pt x="76639" y="103763"/>
                    <a:pt x="79030" y="101372"/>
                    <a:pt x="80305" y="98185"/>
                  </a:cubicBezTo>
                  <a:cubicBezTo>
                    <a:pt x="81261" y="95953"/>
                    <a:pt x="81261" y="93244"/>
                    <a:pt x="81580" y="91809"/>
                  </a:cubicBezTo>
                  <a:close/>
                </a:path>
              </a:pathLst>
            </a:custGeom>
            <a:solidFill>
              <a:schemeClr val="accent1"/>
            </a:solidFill>
            <a:ln w="1593" cap="flat">
              <a:noFill/>
              <a:prstDash val="solid"/>
              <a:miter/>
            </a:ln>
          </p:spPr>
          <p:txBody>
            <a:bodyPr rtlCol="0" anchor="ctr"/>
            <a:lstStyle/>
            <a:p>
              <a:endParaRPr lang="en-US" sz="1350"/>
            </a:p>
          </p:txBody>
        </p:sp>
        <p:sp>
          <p:nvSpPr>
            <p:cNvPr id="77" name="任意多边形: 形状 50"/>
            <p:cNvSpPr/>
            <p:nvPr>
              <p:custDataLst>
                <p:tags r:id="rId27"/>
              </p:custDataLst>
            </p:nvPr>
          </p:nvSpPr>
          <p:spPr>
            <a:xfrm flipH="1">
              <a:off x="418304" y="6441106"/>
              <a:ext cx="31889" cy="56485"/>
            </a:xfrm>
            <a:custGeom>
              <a:avLst/>
              <a:gdLst>
                <a:gd name="connsiteX0" fmla="*/ 38645 w 77259"/>
                <a:gd name="connsiteY0" fmla="*/ 0 h 151301"/>
                <a:gd name="connsiteX1" fmla="*/ 76102 w 77259"/>
                <a:gd name="connsiteY1" fmla="*/ 95953 h 151301"/>
                <a:gd name="connsiteX2" fmla="*/ 69407 w 77259"/>
                <a:gd name="connsiteY2" fmla="*/ 132773 h 151301"/>
                <a:gd name="connsiteX3" fmla="*/ 8042 w 77259"/>
                <a:gd name="connsiteY3" fmla="*/ 132773 h 151301"/>
                <a:gd name="connsiteX4" fmla="*/ 710 w 77259"/>
                <a:gd name="connsiteY4" fmla="*/ 99141 h 151301"/>
                <a:gd name="connsiteX5" fmla="*/ 38645 w 77259"/>
                <a:gd name="connsiteY5" fmla="*/ 0 h 151301"/>
                <a:gd name="connsiteX6" fmla="*/ 69885 w 77259"/>
                <a:gd name="connsiteY6" fmla="*/ 109820 h 151301"/>
                <a:gd name="connsiteX7" fmla="*/ 62872 w 77259"/>
                <a:gd name="connsiteY7" fmla="*/ 99141 h 151301"/>
                <a:gd name="connsiteX8" fmla="*/ 55381 w 77259"/>
                <a:gd name="connsiteY8" fmla="*/ 109023 h 151301"/>
                <a:gd name="connsiteX9" fmla="*/ 63032 w 77259"/>
                <a:gd name="connsiteY9" fmla="*/ 118905 h 151301"/>
                <a:gd name="connsiteX10" fmla="*/ 69885 w 77259"/>
                <a:gd name="connsiteY10" fmla="*/ 109820 h 15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59" h="151301">
                  <a:moveTo>
                    <a:pt x="38645" y="0"/>
                  </a:moveTo>
                  <a:cubicBezTo>
                    <a:pt x="54106" y="33472"/>
                    <a:pt x="68770" y="63278"/>
                    <a:pt x="76102" y="95953"/>
                  </a:cubicBezTo>
                  <a:cubicBezTo>
                    <a:pt x="78971" y="108705"/>
                    <a:pt x="76421" y="121456"/>
                    <a:pt x="69407" y="132773"/>
                  </a:cubicBezTo>
                  <a:cubicBezTo>
                    <a:pt x="53946" y="157478"/>
                    <a:pt x="23503" y="157478"/>
                    <a:pt x="8042" y="132773"/>
                  </a:cubicBezTo>
                  <a:cubicBezTo>
                    <a:pt x="1666" y="122571"/>
                    <a:pt x="-1522" y="111095"/>
                    <a:pt x="710" y="99141"/>
                  </a:cubicBezTo>
                  <a:cubicBezTo>
                    <a:pt x="7404" y="65191"/>
                    <a:pt x="23025" y="34588"/>
                    <a:pt x="38645" y="0"/>
                  </a:cubicBezTo>
                  <a:close/>
                  <a:moveTo>
                    <a:pt x="69885" y="109820"/>
                  </a:moveTo>
                  <a:cubicBezTo>
                    <a:pt x="69726" y="104720"/>
                    <a:pt x="68451" y="99460"/>
                    <a:pt x="62872" y="99141"/>
                  </a:cubicBezTo>
                  <a:cubicBezTo>
                    <a:pt x="56975" y="98822"/>
                    <a:pt x="55222" y="104082"/>
                    <a:pt x="55381" y="109023"/>
                  </a:cubicBezTo>
                  <a:cubicBezTo>
                    <a:pt x="55381" y="113964"/>
                    <a:pt x="56975" y="119065"/>
                    <a:pt x="63032" y="118905"/>
                  </a:cubicBezTo>
                  <a:cubicBezTo>
                    <a:pt x="67813" y="118746"/>
                    <a:pt x="69088" y="114124"/>
                    <a:pt x="69885" y="109820"/>
                  </a:cubicBezTo>
                  <a:close/>
                </a:path>
              </a:pathLst>
            </a:custGeom>
            <a:solidFill>
              <a:schemeClr val="accent1"/>
            </a:solidFill>
            <a:ln w="1593" cap="flat">
              <a:noFill/>
              <a:prstDash val="solid"/>
              <a:miter/>
            </a:ln>
          </p:spPr>
          <p:txBody>
            <a:bodyPr rtlCol="0" anchor="ctr"/>
            <a:lstStyle/>
            <a:p>
              <a:endParaRPr lang="en-US" sz="1350"/>
            </a:p>
          </p:txBody>
        </p:sp>
        <p:sp>
          <p:nvSpPr>
            <p:cNvPr id="78" name="任意多边形: 形状 51"/>
            <p:cNvSpPr/>
            <p:nvPr>
              <p:custDataLst>
                <p:tags r:id="rId28"/>
              </p:custDataLst>
            </p:nvPr>
          </p:nvSpPr>
          <p:spPr>
            <a:xfrm flipH="1">
              <a:off x="515264" y="6565055"/>
              <a:ext cx="31809" cy="48961"/>
            </a:xfrm>
            <a:custGeom>
              <a:avLst/>
              <a:gdLst>
                <a:gd name="connsiteX0" fmla="*/ 72531 w 77065"/>
                <a:gd name="connsiteY0" fmla="*/ 105517 h 131147"/>
                <a:gd name="connsiteX1" fmla="*/ 30771 w 77065"/>
                <a:gd name="connsiteY1" fmla="*/ 130222 h 131147"/>
                <a:gd name="connsiteX2" fmla="*/ 486 w 77065"/>
                <a:gd name="connsiteY2" fmla="*/ 85912 h 131147"/>
                <a:gd name="connsiteX3" fmla="*/ 6862 w 77065"/>
                <a:gd name="connsiteY3" fmla="*/ 64713 h 131147"/>
                <a:gd name="connsiteX4" fmla="*/ 38899 w 77065"/>
                <a:gd name="connsiteY4" fmla="*/ 0 h 131147"/>
                <a:gd name="connsiteX5" fmla="*/ 76038 w 77065"/>
                <a:gd name="connsiteY5" fmla="*/ 83202 h 131147"/>
                <a:gd name="connsiteX6" fmla="*/ 72212 w 77065"/>
                <a:gd name="connsiteY6" fmla="*/ 105676 h 131147"/>
                <a:gd name="connsiteX7" fmla="*/ 73009 w 77065"/>
                <a:gd name="connsiteY7" fmla="*/ 91650 h 131147"/>
                <a:gd name="connsiteX8" fmla="*/ 66315 w 77065"/>
                <a:gd name="connsiteY8" fmla="*/ 82564 h 131147"/>
                <a:gd name="connsiteX9" fmla="*/ 58823 w 77065"/>
                <a:gd name="connsiteY9" fmla="*/ 92606 h 131147"/>
                <a:gd name="connsiteX10" fmla="*/ 59142 w 77065"/>
                <a:gd name="connsiteY10" fmla="*/ 100416 h 131147"/>
                <a:gd name="connsiteX11" fmla="*/ 72531 w 77065"/>
                <a:gd name="connsiteY11" fmla="*/ 105517 h 13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65" h="131147">
                  <a:moveTo>
                    <a:pt x="72531" y="105517"/>
                  </a:moveTo>
                  <a:cubicBezTo>
                    <a:pt x="66155" y="124325"/>
                    <a:pt x="49100" y="134366"/>
                    <a:pt x="30771" y="130222"/>
                  </a:cubicBezTo>
                  <a:cubicBezTo>
                    <a:pt x="11484" y="125919"/>
                    <a:pt x="-2861" y="105357"/>
                    <a:pt x="486" y="85912"/>
                  </a:cubicBezTo>
                  <a:cubicBezTo>
                    <a:pt x="1761" y="78739"/>
                    <a:pt x="4152" y="71566"/>
                    <a:pt x="6862" y="64713"/>
                  </a:cubicBezTo>
                  <a:cubicBezTo>
                    <a:pt x="15469" y="43195"/>
                    <a:pt x="25511" y="22315"/>
                    <a:pt x="38899" y="0"/>
                  </a:cubicBezTo>
                  <a:cubicBezTo>
                    <a:pt x="53723" y="28212"/>
                    <a:pt x="68705" y="54033"/>
                    <a:pt x="76038" y="83202"/>
                  </a:cubicBezTo>
                  <a:cubicBezTo>
                    <a:pt x="78110" y="91171"/>
                    <a:pt x="77153" y="98822"/>
                    <a:pt x="72212" y="105676"/>
                  </a:cubicBezTo>
                  <a:cubicBezTo>
                    <a:pt x="73487" y="101054"/>
                    <a:pt x="73806" y="96431"/>
                    <a:pt x="73009" y="91650"/>
                  </a:cubicBezTo>
                  <a:cubicBezTo>
                    <a:pt x="72371" y="87506"/>
                    <a:pt x="71415" y="82724"/>
                    <a:pt x="66315" y="82564"/>
                  </a:cubicBezTo>
                  <a:cubicBezTo>
                    <a:pt x="59939" y="82405"/>
                    <a:pt x="59461" y="87824"/>
                    <a:pt x="58823" y="92606"/>
                  </a:cubicBezTo>
                  <a:cubicBezTo>
                    <a:pt x="58505" y="95156"/>
                    <a:pt x="58664" y="97866"/>
                    <a:pt x="59142" y="100416"/>
                  </a:cubicBezTo>
                  <a:cubicBezTo>
                    <a:pt x="60736" y="108067"/>
                    <a:pt x="62967" y="108864"/>
                    <a:pt x="72531" y="105517"/>
                  </a:cubicBezTo>
                  <a:close/>
                </a:path>
              </a:pathLst>
            </a:custGeom>
            <a:solidFill>
              <a:schemeClr val="accent1"/>
            </a:solidFill>
            <a:ln w="1593" cap="flat">
              <a:noFill/>
              <a:prstDash val="solid"/>
              <a:miter/>
            </a:ln>
          </p:spPr>
          <p:txBody>
            <a:bodyPr rtlCol="0" anchor="ctr"/>
            <a:lstStyle/>
            <a:p>
              <a:endParaRPr lang="en-US" sz="1350"/>
            </a:p>
          </p:txBody>
        </p:sp>
        <p:sp>
          <p:nvSpPr>
            <p:cNvPr id="79" name="任意多边形: 形状 52"/>
            <p:cNvSpPr/>
            <p:nvPr>
              <p:custDataLst>
                <p:tags r:id="rId29"/>
              </p:custDataLst>
            </p:nvPr>
          </p:nvSpPr>
          <p:spPr>
            <a:xfrm flipH="1">
              <a:off x="378336" y="6348814"/>
              <a:ext cx="31621" cy="47258"/>
            </a:xfrm>
            <a:custGeom>
              <a:avLst/>
              <a:gdLst>
                <a:gd name="connsiteX0" fmla="*/ 38073 w 76610"/>
                <a:gd name="connsiteY0" fmla="*/ 0 h 126587"/>
                <a:gd name="connsiteX1" fmla="*/ 73458 w 76610"/>
                <a:gd name="connsiteY1" fmla="*/ 72523 h 126587"/>
                <a:gd name="connsiteX2" fmla="*/ 76327 w 76610"/>
                <a:gd name="connsiteY2" fmla="*/ 92765 h 126587"/>
                <a:gd name="connsiteX3" fmla="*/ 31698 w 76610"/>
                <a:gd name="connsiteY3" fmla="*/ 125919 h 126587"/>
                <a:gd name="connsiteX4" fmla="*/ 1413 w 76610"/>
                <a:gd name="connsiteY4" fmla="*/ 78261 h 126587"/>
                <a:gd name="connsiteX5" fmla="*/ 38073 w 76610"/>
                <a:gd name="connsiteY5" fmla="*/ 0 h 126587"/>
                <a:gd name="connsiteX6" fmla="*/ 57838 w 76610"/>
                <a:gd name="connsiteY6" fmla="*/ 84636 h 126587"/>
                <a:gd name="connsiteX7" fmla="*/ 62141 w 76610"/>
                <a:gd name="connsiteY7" fmla="*/ 95156 h 126587"/>
                <a:gd name="connsiteX8" fmla="*/ 66764 w 76610"/>
                <a:gd name="connsiteY8" fmla="*/ 88302 h 126587"/>
                <a:gd name="connsiteX9" fmla="*/ 62620 w 76610"/>
                <a:gd name="connsiteY9" fmla="*/ 77783 h 126587"/>
                <a:gd name="connsiteX10" fmla="*/ 57838 w 76610"/>
                <a:gd name="connsiteY10" fmla="*/ 84636 h 12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10" h="126587">
                  <a:moveTo>
                    <a:pt x="38073" y="0"/>
                  </a:moveTo>
                  <a:cubicBezTo>
                    <a:pt x="52418" y="25184"/>
                    <a:pt x="64851" y="47817"/>
                    <a:pt x="73458" y="72523"/>
                  </a:cubicBezTo>
                  <a:cubicBezTo>
                    <a:pt x="75689" y="79058"/>
                    <a:pt x="77283" y="85752"/>
                    <a:pt x="76327" y="92765"/>
                  </a:cubicBezTo>
                  <a:cubicBezTo>
                    <a:pt x="73139" y="114443"/>
                    <a:pt x="52259" y="130063"/>
                    <a:pt x="31698" y="125919"/>
                  </a:cubicBezTo>
                  <a:cubicBezTo>
                    <a:pt x="9383" y="121456"/>
                    <a:pt x="-4644" y="100257"/>
                    <a:pt x="1413" y="78261"/>
                  </a:cubicBezTo>
                  <a:cubicBezTo>
                    <a:pt x="8745" y="51005"/>
                    <a:pt x="23250" y="26937"/>
                    <a:pt x="38073" y="0"/>
                  </a:cubicBezTo>
                  <a:close/>
                  <a:moveTo>
                    <a:pt x="57838" y="84636"/>
                  </a:moveTo>
                  <a:cubicBezTo>
                    <a:pt x="58635" y="88462"/>
                    <a:pt x="56563" y="94041"/>
                    <a:pt x="62141" y="95156"/>
                  </a:cubicBezTo>
                  <a:cubicBezTo>
                    <a:pt x="66285" y="95953"/>
                    <a:pt x="66445" y="91171"/>
                    <a:pt x="66764" y="88302"/>
                  </a:cubicBezTo>
                  <a:cubicBezTo>
                    <a:pt x="67242" y="84158"/>
                    <a:pt x="67401" y="78898"/>
                    <a:pt x="62620" y="77783"/>
                  </a:cubicBezTo>
                  <a:cubicBezTo>
                    <a:pt x="58475" y="76667"/>
                    <a:pt x="58953" y="81768"/>
                    <a:pt x="57838" y="84636"/>
                  </a:cubicBezTo>
                  <a:close/>
                </a:path>
              </a:pathLst>
            </a:custGeom>
            <a:solidFill>
              <a:schemeClr val="accent1"/>
            </a:solidFill>
            <a:ln w="1593" cap="flat">
              <a:noFill/>
              <a:prstDash val="solid"/>
              <a:miter/>
            </a:ln>
          </p:spPr>
          <p:txBody>
            <a:bodyPr rtlCol="0" anchor="ctr"/>
            <a:lstStyle/>
            <a:p>
              <a:endParaRPr lang="en-US" sz="1350"/>
            </a:p>
          </p:txBody>
        </p:sp>
        <p:sp>
          <p:nvSpPr>
            <p:cNvPr id="80" name="任意多边形: 形状 53"/>
            <p:cNvSpPr/>
            <p:nvPr>
              <p:custDataLst>
                <p:tags r:id="rId30"/>
              </p:custDataLst>
            </p:nvPr>
          </p:nvSpPr>
          <p:spPr>
            <a:xfrm flipH="1">
              <a:off x="442967" y="6707152"/>
              <a:ext cx="27615" cy="54113"/>
            </a:xfrm>
            <a:custGeom>
              <a:avLst/>
              <a:gdLst>
                <a:gd name="connsiteX0" fmla="*/ 34809 w 66906"/>
                <a:gd name="connsiteY0" fmla="*/ 0 h 144947"/>
                <a:gd name="connsiteX1" fmla="*/ 66687 w 66906"/>
                <a:gd name="connsiteY1" fmla="*/ 93562 h 144947"/>
                <a:gd name="connsiteX2" fmla="*/ 52023 w 66906"/>
                <a:gd name="connsiteY2" fmla="*/ 86071 h 144947"/>
                <a:gd name="connsiteX3" fmla="*/ 52023 w 66906"/>
                <a:gd name="connsiteY3" fmla="*/ 109023 h 144947"/>
                <a:gd name="connsiteX4" fmla="*/ 65253 w 66906"/>
                <a:gd name="connsiteY4" fmla="*/ 102329 h 144947"/>
                <a:gd name="connsiteX5" fmla="*/ 65253 w 66906"/>
                <a:gd name="connsiteY5" fmla="*/ 115718 h 144947"/>
                <a:gd name="connsiteX6" fmla="*/ 35447 w 66906"/>
                <a:gd name="connsiteY6" fmla="*/ 144886 h 144947"/>
                <a:gd name="connsiteX7" fmla="*/ 3409 w 66906"/>
                <a:gd name="connsiteY7" fmla="*/ 118587 h 144947"/>
                <a:gd name="connsiteX8" fmla="*/ 381 w 66906"/>
                <a:gd name="connsiteY8" fmla="*/ 93562 h 144947"/>
                <a:gd name="connsiteX9" fmla="*/ 34809 w 66906"/>
                <a:gd name="connsiteY9" fmla="*/ 0 h 14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906" h="144947">
                  <a:moveTo>
                    <a:pt x="34809" y="0"/>
                  </a:moveTo>
                  <a:cubicBezTo>
                    <a:pt x="47879" y="31559"/>
                    <a:pt x="61108" y="60887"/>
                    <a:pt x="66687" y="93562"/>
                  </a:cubicBezTo>
                  <a:cubicBezTo>
                    <a:pt x="60152" y="92606"/>
                    <a:pt x="60630" y="79695"/>
                    <a:pt x="52023" y="86071"/>
                  </a:cubicBezTo>
                  <a:cubicBezTo>
                    <a:pt x="46126" y="90534"/>
                    <a:pt x="46126" y="104720"/>
                    <a:pt x="52023" y="109023"/>
                  </a:cubicBezTo>
                  <a:cubicBezTo>
                    <a:pt x="59993" y="114761"/>
                    <a:pt x="60312" y="103923"/>
                    <a:pt x="65253" y="102329"/>
                  </a:cubicBezTo>
                  <a:cubicBezTo>
                    <a:pt x="68441" y="106951"/>
                    <a:pt x="66209" y="111573"/>
                    <a:pt x="65253" y="115718"/>
                  </a:cubicBezTo>
                  <a:cubicBezTo>
                    <a:pt x="61427" y="131816"/>
                    <a:pt x="48676" y="144089"/>
                    <a:pt x="35447" y="144886"/>
                  </a:cubicBezTo>
                  <a:cubicBezTo>
                    <a:pt x="22058" y="145843"/>
                    <a:pt x="9306" y="135482"/>
                    <a:pt x="3409" y="118587"/>
                  </a:cubicBezTo>
                  <a:cubicBezTo>
                    <a:pt x="700" y="110617"/>
                    <a:pt x="-735" y="102329"/>
                    <a:pt x="381" y="93562"/>
                  </a:cubicBezTo>
                  <a:cubicBezTo>
                    <a:pt x="3250" y="73798"/>
                    <a:pt x="22377" y="20402"/>
                    <a:pt x="34809" y="0"/>
                  </a:cubicBezTo>
                  <a:close/>
                </a:path>
              </a:pathLst>
            </a:custGeom>
            <a:solidFill>
              <a:schemeClr val="accent1"/>
            </a:solidFill>
            <a:ln w="1593" cap="flat">
              <a:noFill/>
              <a:prstDash val="solid"/>
              <a:miter/>
            </a:ln>
          </p:spPr>
          <p:txBody>
            <a:bodyPr rtlCol="0" anchor="ctr"/>
            <a:lstStyle/>
            <a:p>
              <a:endParaRPr lang="en-US" sz="1350"/>
            </a:p>
          </p:txBody>
        </p:sp>
        <p:sp>
          <p:nvSpPr>
            <p:cNvPr id="81" name="任意多边形: 形状 54"/>
            <p:cNvSpPr/>
            <p:nvPr>
              <p:custDataLst>
                <p:tags r:id="rId31"/>
              </p:custDataLst>
            </p:nvPr>
          </p:nvSpPr>
          <p:spPr>
            <a:xfrm flipH="1">
              <a:off x="124402" y="6542502"/>
              <a:ext cx="28311" cy="43516"/>
            </a:xfrm>
            <a:custGeom>
              <a:avLst/>
              <a:gdLst>
                <a:gd name="connsiteX0" fmla="*/ 60682 w 68591"/>
                <a:gd name="connsiteY0" fmla="*/ 99141 h 116562"/>
                <a:gd name="connsiteX1" fmla="*/ 13184 w 68591"/>
                <a:gd name="connsiteY1" fmla="*/ 108386 h 116562"/>
                <a:gd name="connsiteX2" fmla="*/ 2026 w 68591"/>
                <a:gd name="connsiteY2" fmla="*/ 67900 h 116562"/>
                <a:gd name="connsiteX3" fmla="*/ 32629 w 68591"/>
                <a:gd name="connsiteY3" fmla="*/ 0 h 116562"/>
                <a:gd name="connsiteX4" fmla="*/ 40121 w 68591"/>
                <a:gd name="connsiteY4" fmla="*/ 7651 h 116562"/>
                <a:gd name="connsiteX5" fmla="*/ 65942 w 68591"/>
                <a:gd name="connsiteY5" fmla="*/ 65669 h 116562"/>
                <a:gd name="connsiteX6" fmla="*/ 60363 w 68591"/>
                <a:gd name="connsiteY6" fmla="*/ 99141 h 116562"/>
                <a:gd name="connsiteX7" fmla="*/ 59248 w 68591"/>
                <a:gd name="connsiteY7" fmla="*/ 76029 h 116562"/>
                <a:gd name="connsiteX8" fmla="*/ 52394 w 68591"/>
                <a:gd name="connsiteY8" fmla="*/ 73320 h 116562"/>
                <a:gd name="connsiteX9" fmla="*/ 49684 w 68591"/>
                <a:gd name="connsiteY9" fmla="*/ 94041 h 116562"/>
                <a:gd name="connsiteX10" fmla="*/ 60682 w 68591"/>
                <a:gd name="connsiteY10" fmla="*/ 99141 h 11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91" h="116562">
                  <a:moveTo>
                    <a:pt x="60682" y="99141"/>
                  </a:moveTo>
                  <a:cubicBezTo>
                    <a:pt x="51756" y="117790"/>
                    <a:pt x="28963" y="122412"/>
                    <a:pt x="13184" y="108386"/>
                  </a:cubicBezTo>
                  <a:cubicBezTo>
                    <a:pt x="911" y="97547"/>
                    <a:pt x="-2755" y="83839"/>
                    <a:pt x="2026" y="67900"/>
                  </a:cubicBezTo>
                  <a:cubicBezTo>
                    <a:pt x="9358" y="43832"/>
                    <a:pt x="21153" y="21996"/>
                    <a:pt x="32629" y="0"/>
                  </a:cubicBezTo>
                  <a:cubicBezTo>
                    <a:pt x="38049" y="319"/>
                    <a:pt x="38527" y="4622"/>
                    <a:pt x="40121" y="7651"/>
                  </a:cubicBezTo>
                  <a:cubicBezTo>
                    <a:pt x="50003" y="26459"/>
                    <a:pt x="59407" y="45426"/>
                    <a:pt x="65942" y="65669"/>
                  </a:cubicBezTo>
                  <a:cubicBezTo>
                    <a:pt x="69927" y="77783"/>
                    <a:pt x="70405" y="89418"/>
                    <a:pt x="60363" y="99141"/>
                  </a:cubicBezTo>
                  <a:cubicBezTo>
                    <a:pt x="59248" y="91490"/>
                    <a:pt x="62595" y="83521"/>
                    <a:pt x="59248" y="76029"/>
                  </a:cubicBezTo>
                  <a:cubicBezTo>
                    <a:pt x="57973" y="73160"/>
                    <a:pt x="55582" y="69654"/>
                    <a:pt x="52394" y="73320"/>
                  </a:cubicBezTo>
                  <a:cubicBezTo>
                    <a:pt x="47134" y="79377"/>
                    <a:pt x="47612" y="86549"/>
                    <a:pt x="49684" y="94041"/>
                  </a:cubicBezTo>
                  <a:cubicBezTo>
                    <a:pt x="51597" y="100735"/>
                    <a:pt x="56379" y="99141"/>
                    <a:pt x="60682" y="99141"/>
                  </a:cubicBezTo>
                  <a:close/>
                </a:path>
              </a:pathLst>
            </a:custGeom>
            <a:solidFill>
              <a:schemeClr val="accent1"/>
            </a:solidFill>
            <a:ln w="1593" cap="flat">
              <a:noFill/>
              <a:prstDash val="solid"/>
              <a:miter/>
            </a:ln>
          </p:spPr>
          <p:txBody>
            <a:bodyPr rtlCol="0" anchor="ctr"/>
            <a:lstStyle/>
            <a:p>
              <a:endParaRPr lang="en-US" sz="1350"/>
            </a:p>
          </p:txBody>
        </p:sp>
        <p:sp>
          <p:nvSpPr>
            <p:cNvPr id="82" name="任意多边形: 形状 55"/>
            <p:cNvSpPr/>
            <p:nvPr>
              <p:custDataLst>
                <p:tags r:id="rId32"/>
              </p:custDataLst>
            </p:nvPr>
          </p:nvSpPr>
          <p:spPr>
            <a:xfrm flipH="1">
              <a:off x="788508" y="6382791"/>
              <a:ext cx="21105" cy="44155"/>
            </a:xfrm>
            <a:custGeom>
              <a:avLst/>
              <a:gdLst>
                <a:gd name="connsiteX0" fmla="*/ 25618 w 51132"/>
                <a:gd name="connsiteY0" fmla="*/ 0 h 118275"/>
                <a:gd name="connsiteX1" fmla="*/ 47933 w 51132"/>
                <a:gd name="connsiteY1" fmla="*/ 60887 h 118275"/>
                <a:gd name="connsiteX2" fmla="*/ 43151 w 51132"/>
                <a:gd name="connsiteY2" fmla="*/ 71566 h 118275"/>
                <a:gd name="connsiteX3" fmla="*/ 39485 w 51132"/>
                <a:gd name="connsiteY3" fmla="*/ 80971 h 118275"/>
                <a:gd name="connsiteX4" fmla="*/ 47295 w 51132"/>
                <a:gd name="connsiteY4" fmla="*/ 86230 h 118275"/>
                <a:gd name="connsiteX5" fmla="*/ 51121 w 51132"/>
                <a:gd name="connsiteY5" fmla="*/ 88621 h 118275"/>
                <a:gd name="connsiteX6" fmla="*/ 50324 w 51132"/>
                <a:gd name="connsiteY6" fmla="*/ 93244 h 118275"/>
                <a:gd name="connsiteX7" fmla="*/ 25300 w 51132"/>
                <a:gd name="connsiteY7" fmla="*/ 118268 h 118275"/>
                <a:gd name="connsiteX8" fmla="*/ 1072 w 51132"/>
                <a:gd name="connsiteY8" fmla="*/ 92128 h 118275"/>
                <a:gd name="connsiteX9" fmla="*/ 1710 w 51132"/>
                <a:gd name="connsiteY9" fmla="*/ 68538 h 118275"/>
                <a:gd name="connsiteX10" fmla="*/ 25618 w 51132"/>
                <a:gd name="connsiteY10" fmla="*/ 0 h 11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32" h="118275">
                  <a:moveTo>
                    <a:pt x="25618" y="0"/>
                  </a:moveTo>
                  <a:cubicBezTo>
                    <a:pt x="35660" y="21837"/>
                    <a:pt x="41876" y="41282"/>
                    <a:pt x="47933" y="60887"/>
                  </a:cubicBezTo>
                  <a:cubicBezTo>
                    <a:pt x="49368" y="65669"/>
                    <a:pt x="50005" y="69973"/>
                    <a:pt x="43151" y="71566"/>
                  </a:cubicBezTo>
                  <a:cubicBezTo>
                    <a:pt x="38848" y="72682"/>
                    <a:pt x="38848" y="77304"/>
                    <a:pt x="39485" y="80971"/>
                  </a:cubicBezTo>
                  <a:cubicBezTo>
                    <a:pt x="40123" y="85115"/>
                    <a:pt x="42514" y="87824"/>
                    <a:pt x="47295" y="86230"/>
                  </a:cubicBezTo>
                  <a:cubicBezTo>
                    <a:pt x="49846" y="85274"/>
                    <a:pt x="51280" y="85593"/>
                    <a:pt x="51121" y="88621"/>
                  </a:cubicBezTo>
                  <a:cubicBezTo>
                    <a:pt x="50962" y="90215"/>
                    <a:pt x="50643" y="91809"/>
                    <a:pt x="50324" y="93244"/>
                  </a:cubicBezTo>
                  <a:cubicBezTo>
                    <a:pt x="46658" y="108226"/>
                    <a:pt x="36298" y="118587"/>
                    <a:pt x="25300" y="118268"/>
                  </a:cubicBezTo>
                  <a:cubicBezTo>
                    <a:pt x="14620" y="117949"/>
                    <a:pt x="4260" y="106792"/>
                    <a:pt x="1072" y="92128"/>
                  </a:cubicBezTo>
                  <a:cubicBezTo>
                    <a:pt x="-522" y="84158"/>
                    <a:pt x="-362" y="76189"/>
                    <a:pt x="1710" y="68538"/>
                  </a:cubicBezTo>
                  <a:cubicBezTo>
                    <a:pt x="7288" y="46064"/>
                    <a:pt x="15099" y="24068"/>
                    <a:pt x="25618" y="0"/>
                  </a:cubicBezTo>
                  <a:close/>
                </a:path>
              </a:pathLst>
            </a:custGeom>
            <a:solidFill>
              <a:schemeClr val="accent1"/>
            </a:solidFill>
            <a:ln w="1593" cap="flat">
              <a:noFill/>
              <a:prstDash val="solid"/>
              <a:miter/>
            </a:ln>
          </p:spPr>
          <p:txBody>
            <a:bodyPr rtlCol="0" anchor="ctr"/>
            <a:lstStyle/>
            <a:p>
              <a:endParaRPr lang="en-US" sz="1350"/>
            </a:p>
          </p:txBody>
        </p:sp>
        <p:sp>
          <p:nvSpPr>
            <p:cNvPr id="83" name="任意多边形: 形状 56"/>
            <p:cNvSpPr/>
            <p:nvPr>
              <p:custDataLst>
                <p:tags r:id="rId33"/>
              </p:custDataLst>
            </p:nvPr>
          </p:nvSpPr>
          <p:spPr>
            <a:xfrm flipH="1">
              <a:off x="1081655" y="6146932"/>
              <a:ext cx="15483" cy="41993"/>
            </a:xfrm>
            <a:custGeom>
              <a:avLst/>
              <a:gdLst>
                <a:gd name="connsiteX0" fmla="*/ 20907 w 37511"/>
                <a:gd name="connsiteY0" fmla="*/ 112 h 112482"/>
                <a:gd name="connsiteX1" fmla="*/ 37483 w 37511"/>
                <a:gd name="connsiteY1" fmla="*/ 81402 h 112482"/>
                <a:gd name="connsiteX2" fmla="*/ 32383 w 37511"/>
                <a:gd name="connsiteY2" fmla="*/ 102760 h 112482"/>
                <a:gd name="connsiteX3" fmla="*/ 18994 w 37511"/>
                <a:gd name="connsiteY3" fmla="*/ 112483 h 112482"/>
                <a:gd name="connsiteX4" fmla="*/ 5764 w 37511"/>
                <a:gd name="connsiteY4" fmla="*/ 102600 h 112482"/>
                <a:gd name="connsiteX5" fmla="*/ 664 w 37511"/>
                <a:gd name="connsiteY5" fmla="*/ 68491 h 112482"/>
                <a:gd name="connsiteX6" fmla="*/ 16444 w 37511"/>
                <a:gd name="connsiteY6" fmla="*/ 2184 h 112482"/>
                <a:gd name="connsiteX7" fmla="*/ 20907 w 37511"/>
                <a:gd name="connsiteY7" fmla="*/ 112 h 1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11" h="112482">
                  <a:moveTo>
                    <a:pt x="20907" y="112"/>
                  </a:moveTo>
                  <a:cubicBezTo>
                    <a:pt x="27920" y="26571"/>
                    <a:pt x="38121" y="52711"/>
                    <a:pt x="37483" y="81402"/>
                  </a:cubicBezTo>
                  <a:cubicBezTo>
                    <a:pt x="37324" y="89052"/>
                    <a:pt x="35570" y="96066"/>
                    <a:pt x="32383" y="102760"/>
                  </a:cubicBezTo>
                  <a:cubicBezTo>
                    <a:pt x="29673" y="108179"/>
                    <a:pt x="25688" y="112483"/>
                    <a:pt x="18994" y="112483"/>
                  </a:cubicBezTo>
                  <a:cubicBezTo>
                    <a:pt x="12299" y="112483"/>
                    <a:pt x="8474" y="108179"/>
                    <a:pt x="5764" y="102600"/>
                  </a:cubicBezTo>
                  <a:cubicBezTo>
                    <a:pt x="186" y="91762"/>
                    <a:pt x="-930" y="80126"/>
                    <a:pt x="664" y="68491"/>
                  </a:cubicBezTo>
                  <a:cubicBezTo>
                    <a:pt x="3852" y="45857"/>
                    <a:pt x="10068" y="24021"/>
                    <a:pt x="16444" y="2184"/>
                  </a:cubicBezTo>
                  <a:cubicBezTo>
                    <a:pt x="16762" y="750"/>
                    <a:pt x="17878" y="-366"/>
                    <a:pt x="20907" y="112"/>
                  </a:cubicBezTo>
                  <a:close/>
                </a:path>
              </a:pathLst>
            </a:custGeom>
            <a:solidFill>
              <a:schemeClr val="accent6">
                <a:lumMod val="60000"/>
                <a:lumOff val="40000"/>
              </a:schemeClr>
            </a:solidFill>
            <a:ln w="1593" cap="flat">
              <a:noFill/>
              <a:prstDash val="solid"/>
              <a:miter/>
            </a:ln>
          </p:spPr>
          <p:txBody>
            <a:bodyPr rtlCol="0" anchor="ctr"/>
            <a:lstStyle/>
            <a:p>
              <a:endParaRPr lang="en-US" sz="1350"/>
            </a:p>
          </p:txBody>
        </p:sp>
        <p:sp>
          <p:nvSpPr>
            <p:cNvPr id="84" name="任意多边形: 形状 57"/>
            <p:cNvSpPr/>
            <p:nvPr>
              <p:custDataLst>
                <p:tags r:id="rId34"/>
              </p:custDataLst>
            </p:nvPr>
          </p:nvSpPr>
          <p:spPr>
            <a:xfrm flipH="1">
              <a:off x="1323568" y="6516856"/>
              <a:ext cx="12483" cy="28361"/>
            </a:xfrm>
            <a:custGeom>
              <a:avLst/>
              <a:gdLst>
                <a:gd name="connsiteX0" fmla="*/ 15572 w 30243"/>
                <a:gd name="connsiteY0" fmla="*/ 0 h 75969"/>
                <a:gd name="connsiteX1" fmla="*/ 29757 w 30243"/>
                <a:gd name="connsiteY1" fmla="*/ 47180 h 75969"/>
                <a:gd name="connsiteX2" fmla="*/ 24976 w 30243"/>
                <a:gd name="connsiteY2" fmla="*/ 69973 h 75969"/>
                <a:gd name="connsiteX3" fmla="*/ 5211 w 30243"/>
                <a:gd name="connsiteY3" fmla="*/ 70132 h 75969"/>
                <a:gd name="connsiteX4" fmla="*/ 111 w 30243"/>
                <a:gd name="connsiteY4" fmla="*/ 48933 h 75969"/>
                <a:gd name="connsiteX5" fmla="*/ 15572 w 30243"/>
                <a:gd name="connsiteY5" fmla="*/ 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43" h="75969">
                  <a:moveTo>
                    <a:pt x="15572" y="0"/>
                  </a:moveTo>
                  <a:cubicBezTo>
                    <a:pt x="22585" y="15461"/>
                    <a:pt x="27207" y="31081"/>
                    <a:pt x="29757" y="47180"/>
                  </a:cubicBezTo>
                  <a:cubicBezTo>
                    <a:pt x="31033" y="55149"/>
                    <a:pt x="29917" y="63119"/>
                    <a:pt x="24976" y="69973"/>
                  </a:cubicBezTo>
                  <a:cubicBezTo>
                    <a:pt x="19238" y="77942"/>
                    <a:pt x="11109" y="77942"/>
                    <a:pt x="5211" y="70132"/>
                  </a:cubicBezTo>
                  <a:cubicBezTo>
                    <a:pt x="589" y="63916"/>
                    <a:pt x="-367" y="56584"/>
                    <a:pt x="111" y="48933"/>
                  </a:cubicBezTo>
                  <a:cubicBezTo>
                    <a:pt x="748" y="38094"/>
                    <a:pt x="8559" y="13070"/>
                    <a:pt x="15572" y="0"/>
                  </a:cubicBezTo>
                  <a:close/>
                </a:path>
              </a:pathLst>
            </a:custGeom>
            <a:solidFill>
              <a:schemeClr val="accent1"/>
            </a:solidFill>
            <a:ln w="1593" cap="flat">
              <a:noFill/>
              <a:prstDash val="solid"/>
              <a:miter/>
            </a:ln>
          </p:spPr>
          <p:txBody>
            <a:bodyPr rtlCol="0" anchor="ctr"/>
            <a:lstStyle/>
            <a:p>
              <a:endParaRPr lang="en-US" sz="1350"/>
            </a:p>
          </p:txBody>
        </p:sp>
        <p:sp>
          <p:nvSpPr>
            <p:cNvPr id="85" name="任意多边形: 形状 58"/>
            <p:cNvSpPr/>
            <p:nvPr>
              <p:custDataLst>
                <p:tags r:id="rId35"/>
              </p:custDataLst>
            </p:nvPr>
          </p:nvSpPr>
          <p:spPr>
            <a:xfrm flipH="1">
              <a:off x="551733" y="6449139"/>
              <a:ext cx="11093" cy="27848"/>
            </a:xfrm>
            <a:custGeom>
              <a:avLst/>
              <a:gdLst>
                <a:gd name="connsiteX0" fmla="*/ 13628 w 26875"/>
                <a:gd name="connsiteY0" fmla="*/ 0 h 74594"/>
                <a:gd name="connsiteX1" fmla="*/ 26538 w 26875"/>
                <a:gd name="connsiteY1" fmla="*/ 47817 h 74594"/>
                <a:gd name="connsiteX2" fmla="*/ 20800 w 26875"/>
                <a:gd name="connsiteY2" fmla="*/ 70291 h 74594"/>
                <a:gd name="connsiteX3" fmla="*/ 6136 w 26875"/>
                <a:gd name="connsiteY3" fmla="*/ 70291 h 74594"/>
                <a:gd name="connsiteX4" fmla="*/ 398 w 26875"/>
                <a:gd name="connsiteY4" fmla="*/ 47817 h 74594"/>
                <a:gd name="connsiteX5" fmla="*/ 13628 w 26875"/>
                <a:gd name="connsiteY5" fmla="*/ 0 h 74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5" h="74594">
                  <a:moveTo>
                    <a:pt x="13628" y="0"/>
                  </a:moveTo>
                  <a:cubicBezTo>
                    <a:pt x="19844" y="16895"/>
                    <a:pt x="24307" y="32037"/>
                    <a:pt x="26538" y="47817"/>
                  </a:cubicBezTo>
                  <a:cubicBezTo>
                    <a:pt x="27654" y="55946"/>
                    <a:pt x="26060" y="63756"/>
                    <a:pt x="20800" y="70291"/>
                  </a:cubicBezTo>
                  <a:cubicBezTo>
                    <a:pt x="16178" y="76029"/>
                    <a:pt x="10599" y="76029"/>
                    <a:pt x="6136" y="70291"/>
                  </a:cubicBezTo>
                  <a:cubicBezTo>
                    <a:pt x="876" y="63756"/>
                    <a:pt x="-877" y="55946"/>
                    <a:pt x="398" y="47817"/>
                  </a:cubicBezTo>
                  <a:cubicBezTo>
                    <a:pt x="2949" y="32037"/>
                    <a:pt x="6933" y="16736"/>
                    <a:pt x="13628" y="0"/>
                  </a:cubicBezTo>
                  <a:close/>
                </a:path>
              </a:pathLst>
            </a:custGeom>
            <a:solidFill>
              <a:schemeClr val="accent1"/>
            </a:solidFill>
            <a:ln w="1593" cap="flat">
              <a:noFill/>
              <a:prstDash val="solid"/>
              <a:miter/>
            </a:ln>
          </p:spPr>
          <p:txBody>
            <a:bodyPr rtlCol="0" anchor="ctr"/>
            <a:lstStyle/>
            <a:p>
              <a:endParaRPr lang="en-US" sz="1350"/>
            </a:p>
          </p:txBody>
        </p:sp>
        <p:sp>
          <p:nvSpPr>
            <p:cNvPr id="86" name="任意多边形: 形状 59"/>
            <p:cNvSpPr/>
            <p:nvPr>
              <p:custDataLst>
                <p:tags r:id="rId36"/>
              </p:custDataLst>
            </p:nvPr>
          </p:nvSpPr>
          <p:spPr>
            <a:xfrm flipH="1">
              <a:off x="728399" y="6692395"/>
              <a:ext cx="8991" cy="18985"/>
            </a:xfrm>
            <a:custGeom>
              <a:avLst/>
              <a:gdLst>
                <a:gd name="connsiteX0" fmla="*/ 10347 w 21782"/>
                <a:gd name="connsiteY0" fmla="*/ 0 h 50854"/>
                <a:gd name="connsiteX1" fmla="*/ 21026 w 21782"/>
                <a:gd name="connsiteY1" fmla="*/ 29168 h 50854"/>
                <a:gd name="connsiteX2" fmla="*/ 21664 w 21782"/>
                <a:gd name="connsiteY2" fmla="*/ 32197 h 50854"/>
                <a:gd name="connsiteX3" fmla="*/ 11144 w 21782"/>
                <a:gd name="connsiteY3" fmla="*/ 50846 h 50854"/>
                <a:gd name="connsiteX4" fmla="*/ 146 w 21782"/>
                <a:gd name="connsiteY4" fmla="*/ 32834 h 50854"/>
                <a:gd name="connsiteX5" fmla="*/ 10347 w 21782"/>
                <a:gd name="connsiteY5" fmla="*/ 0 h 5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82" h="50854">
                  <a:moveTo>
                    <a:pt x="10347" y="0"/>
                  </a:moveTo>
                  <a:cubicBezTo>
                    <a:pt x="16404" y="11157"/>
                    <a:pt x="18795" y="20083"/>
                    <a:pt x="21026" y="29168"/>
                  </a:cubicBezTo>
                  <a:cubicBezTo>
                    <a:pt x="21345" y="30125"/>
                    <a:pt x="21505" y="31241"/>
                    <a:pt x="21664" y="32197"/>
                  </a:cubicBezTo>
                  <a:cubicBezTo>
                    <a:pt x="22620" y="41920"/>
                    <a:pt x="17679" y="50527"/>
                    <a:pt x="11144" y="50846"/>
                  </a:cubicBezTo>
                  <a:cubicBezTo>
                    <a:pt x="4450" y="51164"/>
                    <a:pt x="-970" y="42717"/>
                    <a:pt x="146" y="32834"/>
                  </a:cubicBezTo>
                  <a:cubicBezTo>
                    <a:pt x="1262" y="22474"/>
                    <a:pt x="5406" y="12751"/>
                    <a:pt x="10347" y="0"/>
                  </a:cubicBezTo>
                  <a:close/>
                </a:path>
              </a:pathLst>
            </a:custGeom>
            <a:solidFill>
              <a:schemeClr val="accent1"/>
            </a:solidFill>
            <a:ln w="1593" cap="flat">
              <a:noFill/>
              <a:prstDash val="solid"/>
              <a:miter/>
            </a:ln>
          </p:spPr>
          <p:txBody>
            <a:bodyPr rtlCol="0" anchor="ctr"/>
            <a:lstStyle/>
            <a:p>
              <a:endParaRPr lang="en-US" sz="1350"/>
            </a:p>
          </p:txBody>
        </p:sp>
        <p:sp>
          <p:nvSpPr>
            <p:cNvPr id="87" name="任意多边形: 形状 60"/>
            <p:cNvSpPr/>
            <p:nvPr>
              <p:custDataLst>
                <p:tags r:id="rId37"/>
              </p:custDataLst>
            </p:nvPr>
          </p:nvSpPr>
          <p:spPr>
            <a:xfrm flipH="1">
              <a:off x="778878" y="6321502"/>
              <a:ext cx="10090" cy="15717"/>
            </a:xfrm>
            <a:custGeom>
              <a:avLst/>
              <a:gdLst>
                <a:gd name="connsiteX0" fmla="*/ 12099 w 24445"/>
                <a:gd name="connsiteY0" fmla="*/ 0 h 42099"/>
                <a:gd name="connsiteX1" fmla="*/ 23735 w 24445"/>
                <a:gd name="connsiteY1" fmla="*/ 24387 h 42099"/>
                <a:gd name="connsiteX2" fmla="*/ 18794 w 24445"/>
                <a:gd name="connsiteY2" fmla="*/ 39848 h 42099"/>
                <a:gd name="connsiteX3" fmla="*/ 5564 w 24445"/>
                <a:gd name="connsiteY3" fmla="*/ 39688 h 42099"/>
                <a:gd name="connsiteX4" fmla="*/ 783 w 24445"/>
                <a:gd name="connsiteY4" fmla="*/ 24228 h 42099"/>
                <a:gd name="connsiteX5" fmla="*/ 12099 w 24445"/>
                <a:gd name="connsiteY5" fmla="*/ 0 h 4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5" h="42099">
                  <a:moveTo>
                    <a:pt x="12099" y="0"/>
                  </a:moveTo>
                  <a:cubicBezTo>
                    <a:pt x="18316" y="8607"/>
                    <a:pt x="21503" y="16258"/>
                    <a:pt x="23735" y="24387"/>
                  </a:cubicBezTo>
                  <a:cubicBezTo>
                    <a:pt x="25488" y="30444"/>
                    <a:pt x="24054" y="36022"/>
                    <a:pt x="18794" y="39848"/>
                  </a:cubicBezTo>
                  <a:cubicBezTo>
                    <a:pt x="14490" y="42876"/>
                    <a:pt x="9708" y="42876"/>
                    <a:pt x="5564" y="39688"/>
                  </a:cubicBezTo>
                  <a:cubicBezTo>
                    <a:pt x="464" y="35704"/>
                    <a:pt x="-1130" y="30444"/>
                    <a:pt x="783" y="24228"/>
                  </a:cubicBezTo>
                  <a:cubicBezTo>
                    <a:pt x="3492" y="16258"/>
                    <a:pt x="6521" y="8607"/>
                    <a:pt x="12099" y="0"/>
                  </a:cubicBezTo>
                  <a:close/>
                </a:path>
              </a:pathLst>
            </a:custGeom>
            <a:solidFill>
              <a:schemeClr val="accent1"/>
            </a:solidFill>
            <a:ln w="1593" cap="flat">
              <a:noFill/>
              <a:prstDash val="solid"/>
              <a:miter/>
            </a:ln>
          </p:spPr>
          <p:txBody>
            <a:bodyPr rtlCol="0" anchor="ctr"/>
            <a:lstStyle/>
            <a:p>
              <a:endParaRPr lang="en-US" sz="1350"/>
            </a:p>
          </p:txBody>
        </p:sp>
        <p:sp>
          <p:nvSpPr>
            <p:cNvPr id="88" name="任意多边形: 形状 61"/>
            <p:cNvSpPr/>
            <p:nvPr>
              <p:custDataLst>
                <p:tags r:id="rId38"/>
              </p:custDataLst>
            </p:nvPr>
          </p:nvSpPr>
          <p:spPr>
            <a:xfrm flipH="1">
              <a:off x="330570" y="6564757"/>
              <a:ext cx="7325" cy="9821"/>
            </a:xfrm>
            <a:custGeom>
              <a:avLst/>
              <a:gdLst>
                <a:gd name="connsiteX0" fmla="*/ 9486 w 17746"/>
                <a:gd name="connsiteY0" fmla="*/ 0 h 26306"/>
                <a:gd name="connsiteX1" fmla="*/ 16818 w 17746"/>
                <a:gd name="connsiteY1" fmla="*/ 13070 h 26306"/>
                <a:gd name="connsiteX2" fmla="*/ 14108 w 17746"/>
                <a:gd name="connsiteY2" fmla="*/ 24227 h 26306"/>
                <a:gd name="connsiteX3" fmla="*/ 4067 w 17746"/>
                <a:gd name="connsiteY3" fmla="*/ 24546 h 26306"/>
                <a:gd name="connsiteX4" fmla="*/ 879 w 17746"/>
                <a:gd name="connsiteY4" fmla="*/ 13708 h 26306"/>
                <a:gd name="connsiteX5" fmla="*/ 9486 w 17746"/>
                <a:gd name="connsiteY5" fmla="*/ 0 h 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6" h="26306">
                  <a:moveTo>
                    <a:pt x="9486" y="0"/>
                  </a:moveTo>
                  <a:cubicBezTo>
                    <a:pt x="13630" y="4303"/>
                    <a:pt x="15065" y="8766"/>
                    <a:pt x="16818" y="13070"/>
                  </a:cubicBezTo>
                  <a:cubicBezTo>
                    <a:pt x="18571" y="17374"/>
                    <a:pt x="17934" y="21358"/>
                    <a:pt x="14108" y="24227"/>
                  </a:cubicBezTo>
                  <a:cubicBezTo>
                    <a:pt x="10920" y="26778"/>
                    <a:pt x="7414" y="27096"/>
                    <a:pt x="4067" y="24546"/>
                  </a:cubicBezTo>
                  <a:cubicBezTo>
                    <a:pt x="241" y="21677"/>
                    <a:pt x="-1034" y="18011"/>
                    <a:pt x="879" y="13708"/>
                  </a:cubicBezTo>
                  <a:cubicBezTo>
                    <a:pt x="2951" y="8926"/>
                    <a:pt x="3907" y="3666"/>
                    <a:pt x="9486" y="0"/>
                  </a:cubicBezTo>
                  <a:close/>
                </a:path>
              </a:pathLst>
            </a:custGeom>
            <a:solidFill>
              <a:schemeClr val="accent1"/>
            </a:solidFill>
            <a:ln w="1593" cap="flat">
              <a:noFill/>
              <a:prstDash val="solid"/>
              <a:miter/>
            </a:ln>
          </p:spPr>
          <p:txBody>
            <a:bodyPr rtlCol="0" anchor="ctr"/>
            <a:lstStyle/>
            <a:p>
              <a:endParaRPr lang="en-US" sz="1350"/>
            </a:p>
          </p:txBody>
        </p:sp>
        <p:sp>
          <p:nvSpPr>
            <p:cNvPr id="89" name="任意多边形: 形状 62"/>
            <p:cNvSpPr/>
            <p:nvPr>
              <p:custDataLst>
                <p:tags r:id="rId39"/>
              </p:custDataLst>
            </p:nvPr>
          </p:nvSpPr>
          <p:spPr>
            <a:xfrm flipH="1">
              <a:off x="590185" y="5604590"/>
              <a:ext cx="117120" cy="33876"/>
            </a:xfrm>
            <a:custGeom>
              <a:avLst/>
              <a:gdLst>
                <a:gd name="connsiteX0" fmla="*/ 149449 w 283755"/>
                <a:gd name="connsiteY0" fmla="*/ 154 h 90741"/>
                <a:gd name="connsiteX1" fmla="*/ 234404 w 283755"/>
                <a:gd name="connsiteY1" fmla="*/ 10514 h 90741"/>
                <a:gd name="connsiteX2" fmla="*/ 273136 w 283755"/>
                <a:gd name="connsiteY2" fmla="*/ 28207 h 90741"/>
                <a:gd name="connsiteX3" fmla="*/ 272977 w 283755"/>
                <a:gd name="connsiteY3" fmla="*/ 62157 h 90741"/>
                <a:gd name="connsiteX4" fmla="*/ 221812 w 283755"/>
                <a:gd name="connsiteY4" fmla="*/ 82559 h 90741"/>
                <a:gd name="connsiteX5" fmla="*/ 53177 w 283755"/>
                <a:gd name="connsiteY5" fmla="*/ 80487 h 90741"/>
                <a:gd name="connsiteX6" fmla="*/ 17633 w 283755"/>
                <a:gd name="connsiteY6" fmla="*/ 67257 h 90741"/>
                <a:gd name="connsiteX7" fmla="*/ 4403 w 283755"/>
                <a:gd name="connsiteY7" fmla="*/ 55941 h 90741"/>
                <a:gd name="connsiteX8" fmla="*/ 4563 w 283755"/>
                <a:gd name="connsiteY8" fmla="*/ 34423 h 90741"/>
                <a:gd name="connsiteX9" fmla="*/ 22096 w 283755"/>
                <a:gd name="connsiteY9" fmla="*/ 20875 h 90741"/>
                <a:gd name="connsiteX10" fmla="*/ 79795 w 283755"/>
                <a:gd name="connsiteY10" fmla="*/ 4139 h 90741"/>
                <a:gd name="connsiteX11" fmla="*/ 149449 w 283755"/>
                <a:gd name="connsiteY11" fmla="*/ 154 h 9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755" h="90741">
                  <a:moveTo>
                    <a:pt x="149449" y="154"/>
                  </a:moveTo>
                  <a:cubicBezTo>
                    <a:pt x="174155" y="-802"/>
                    <a:pt x="204598" y="2704"/>
                    <a:pt x="234404" y="10514"/>
                  </a:cubicBezTo>
                  <a:cubicBezTo>
                    <a:pt x="248271" y="14180"/>
                    <a:pt x="261819" y="18962"/>
                    <a:pt x="273136" y="28207"/>
                  </a:cubicBezTo>
                  <a:cubicBezTo>
                    <a:pt x="287322" y="40002"/>
                    <a:pt x="287322" y="50362"/>
                    <a:pt x="272977" y="62157"/>
                  </a:cubicBezTo>
                  <a:cubicBezTo>
                    <a:pt x="258153" y="74271"/>
                    <a:pt x="239823" y="79052"/>
                    <a:pt x="221812" y="82559"/>
                  </a:cubicBezTo>
                  <a:cubicBezTo>
                    <a:pt x="165547" y="93716"/>
                    <a:pt x="109282" y="93876"/>
                    <a:pt x="53177" y="80487"/>
                  </a:cubicBezTo>
                  <a:cubicBezTo>
                    <a:pt x="40744" y="77458"/>
                    <a:pt x="28790" y="73474"/>
                    <a:pt x="17633" y="67257"/>
                  </a:cubicBezTo>
                  <a:cubicBezTo>
                    <a:pt x="12532" y="64388"/>
                    <a:pt x="7910" y="60563"/>
                    <a:pt x="4403" y="55941"/>
                  </a:cubicBezTo>
                  <a:cubicBezTo>
                    <a:pt x="-1494" y="48131"/>
                    <a:pt x="-1494" y="42074"/>
                    <a:pt x="4563" y="34423"/>
                  </a:cubicBezTo>
                  <a:cubicBezTo>
                    <a:pt x="9185" y="28525"/>
                    <a:pt x="15401" y="24381"/>
                    <a:pt x="22096" y="20875"/>
                  </a:cubicBezTo>
                  <a:cubicBezTo>
                    <a:pt x="40266" y="11471"/>
                    <a:pt x="60031" y="7805"/>
                    <a:pt x="79795" y="4139"/>
                  </a:cubicBezTo>
                  <a:cubicBezTo>
                    <a:pt x="100835" y="313"/>
                    <a:pt x="122034" y="313"/>
                    <a:pt x="149449" y="154"/>
                  </a:cubicBezTo>
                  <a:close/>
                </a:path>
              </a:pathLst>
            </a:custGeom>
            <a:solidFill>
              <a:schemeClr val="bg1"/>
            </a:solidFill>
            <a:ln w="1593" cap="flat">
              <a:noFill/>
              <a:prstDash val="solid"/>
              <a:miter/>
            </a:ln>
          </p:spPr>
          <p:txBody>
            <a:bodyPr rtlCol="0" anchor="ctr"/>
            <a:lstStyle/>
            <a:p>
              <a:endParaRPr lang="en-US" sz="1350"/>
            </a:p>
          </p:txBody>
        </p:sp>
        <p:sp>
          <p:nvSpPr>
            <p:cNvPr id="90" name="任意多边形: 形状 63"/>
            <p:cNvSpPr/>
            <p:nvPr>
              <p:custDataLst>
                <p:tags r:id="rId40"/>
              </p:custDataLst>
            </p:nvPr>
          </p:nvSpPr>
          <p:spPr>
            <a:xfrm flipH="1">
              <a:off x="192788" y="6092259"/>
              <a:ext cx="85208" cy="22522"/>
            </a:xfrm>
            <a:custGeom>
              <a:avLst/>
              <a:gdLst>
                <a:gd name="connsiteX0" fmla="*/ 102973 w 206440"/>
                <a:gd name="connsiteY0" fmla="*/ 60330 h 60329"/>
                <a:gd name="connsiteX1" fmla="*/ 34117 w 206440"/>
                <a:gd name="connsiteY1" fmla="*/ 52360 h 60329"/>
                <a:gd name="connsiteX2" fmla="*/ 17540 w 206440"/>
                <a:gd name="connsiteY2" fmla="*/ 46941 h 60329"/>
                <a:gd name="connsiteX3" fmla="*/ 7 w 206440"/>
                <a:gd name="connsiteY3" fmla="*/ 30524 h 60329"/>
                <a:gd name="connsiteX4" fmla="*/ 18178 w 206440"/>
                <a:gd name="connsiteY4" fmla="*/ 12991 h 60329"/>
                <a:gd name="connsiteX5" fmla="*/ 30132 w 206440"/>
                <a:gd name="connsiteY5" fmla="*/ 8687 h 60329"/>
                <a:gd name="connsiteX6" fmla="*/ 175018 w 206440"/>
                <a:gd name="connsiteY6" fmla="*/ 8528 h 60329"/>
                <a:gd name="connsiteX7" fmla="*/ 197014 w 206440"/>
                <a:gd name="connsiteY7" fmla="*/ 17613 h 60329"/>
                <a:gd name="connsiteX8" fmla="*/ 196377 w 206440"/>
                <a:gd name="connsiteY8" fmla="*/ 43116 h 60329"/>
                <a:gd name="connsiteX9" fmla="*/ 172787 w 206440"/>
                <a:gd name="connsiteY9" fmla="*/ 52360 h 60329"/>
                <a:gd name="connsiteX10" fmla="*/ 102973 w 206440"/>
                <a:gd name="connsiteY10" fmla="*/ 60330 h 6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6440" h="60329">
                  <a:moveTo>
                    <a:pt x="102973" y="60330"/>
                  </a:moveTo>
                  <a:cubicBezTo>
                    <a:pt x="80181" y="59533"/>
                    <a:pt x="56750" y="58736"/>
                    <a:pt x="34117" y="52360"/>
                  </a:cubicBezTo>
                  <a:cubicBezTo>
                    <a:pt x="28538" y="50766"/>
                    <a:pt x="22800" y="49172"/>
                    <a:pt x="17540" y="46941"/>
                  </a:cubicBezTo>
                  <a:cubicBezTo>
                    <a:pt x="9730" y="43594"/>
                    <a:pt x="326" y="40406"/>
                    <a:pt x="7" y="30524"/>
                  </a:cubicBezTo>
                  <a:cubicBezTo>
                    <a:pt x="-312" y="19685"/>
                    <a:pt x="10208" y="16816"/>
                    <a:pt x="18178" y="12991"/>
                  </a:cubicBezTo>
                  <a:cubicBezTo>
                    <a:pt x="22003" y="11238"/>
                    <a:pt x="25988" y="9644"/>
                    <a:pt x="30132" y="8687"/>
                  </a:cubicBezTo>
                  <a:cubicBezTo>
                    <a:pt x="78427" y="-2789"/>
                    <a:pt x="126723" y="-2948"/>
                    <a:pt x="175018" y="8528"/>
                  </a:cubicBezTo>
                  <a:cubicBezTo>
                    <a:pt x="182669" y="10441"/>
                    <a:pt x="190320" y="13150"/>
                    <a:pt x="197014" y="17613"/>
                  </a:cubicBezTo>
                  <a:cubicBezTo>
                    <a:pt x="209765" y="26061"/>
                    <a:pt x="209606" y="34827"/>
                    <a:pt x="196377" y="43116"/>
                  </a:cubicBezTo>
                  <a:cubicBezTo>
                    <a:pt x="189044" y="47579"/>
                    <a:pt x="180916" y="50129"/>
                    <a:pt x="172787" y="52360"/>
                  </a:cubicBezTo>
                  <a:cubicBezTo>
                    <a:pt x="150153" y="58417"/>
                    <a:pt x="126723" y="59692"/>
                    <a:pt x="102973" y="60330"/>
                  </a:cubicBezTo>
                  <a:close/>
                </a:path>
              </a:pathLst>
            </a:custGeom>
            <a:solidFill>
              <a:schemeClr val="bg1"/>
            </a:solidFill>
            <a:ln w="1593" cap="flat">
              <a:noFill/>
              <a:prstDash val="solid"/>
              <a:miter/>
            </a:ln>
          </p:spPr>
          <p:txBody>
            <a:bodyPr rtlCol="0" anchor="ctr"/>
            <a:lstStyle/>
            <a:p>
              <a:endParaRPr lang="en-US" sz="1350"/>
            </a:p>
          </p:txBody>
        </p:sp>
        <p:sp>
          <p:nvSpPr>
            <p:cNvPr id="91" name="任意多边形: 形状 64"/>
            <p:cNvSpPr/>
            <p:nvPr>
              <p:custDataLst>
                <p:tags r:id="rId41"/>
              </p:custDataLst>
            </p:nvPr>
          </p:nvSpPr>
          <p:spPr>
            <a:xfrm flipH="1">
              <a:off x="648647" y="6494829"/>
              <a:ext cx="9520" cy="20347"/>
            </a:xfrm>
            <a:custGeom>
              <a:avLst/>
              <a:gdLst>
                <a:gd name="connsiteX0" fmla="*/ 23066 w 23065"/>
                <a:gd name="connsiteY0" fmla="*/ 27602 h 54502"/>
                <a:gd name="connsiteX1" fmla="*/ 17965 w 23065"/>
                <a:gd name="connsiteY1" fmla="*/ 50395 h 54502"/>
                <a:gd name="connsiteX2" fmla="*/ 5533 w 23065"/>
                <a:gd name="connsiteY2" fmla="*/ 49757 h 54502"/>
                <a:gd name="connsiteX3" fmla="*/ 4895 w 23065"/>
                <a:gd name="connsiteY3" fmla="*/ 5447 h 54502"/>
                <a:gd name="connsiteX4" fmla="*/ 19081 w 23065"/>
                <a:gd name="connsiteY4" fmla="*/ 5925 h 54502"/>
                <a:gd name="connsiteX5" fmla="*/ 23066 w 23065"/>
                <a:gd name="connsiteY5" fmla="*/ 27602 h 5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65" h="54502">
                  <a:moveTo>
                    <a:pt x="23066" y="27602"/>
                  </a:moveTo>
                  <a:cubicBezTo>
                    <a:pt x="23066" y="35572"/>
                    <a:pt x="22747" y="43541"/>
                    <a:pt x="17965" y="50395"/>
                  </a:cubicBezTo>
                  <a:cubicBezTo>
                    <a:pt x="14140" y="55974"/>
                    <a:pt x="8561" y="55974"/>
                    <a:pt x="5533" y="49757"/>
                  </a:cubicBezTo>
                  <a:cubicBezTo>
                    <a:pt x="-1321" y="35253"/>
                    <a:pt x="-2118" y="20111"/>
                    <a:pt x="4895" y="5447"/>
                  </a:cubicBezTo>
                  <a:cubicBezTo>
                    <a:pt x="8561" y="-2204"/>
                    <a:pt x="14777" y="-1566"/>
                    <a:pt x="19081" y="5925"/>
                  </a:cubicBezTo>
                  <a:cubicBezTo>
                    <a:pt x="23066" y="12620"/>
                    <a:pt x="23066" y="20111"/>
                    <a:pt x="23066" y="27602"/>
                  </a:cubicBezTo>
                  <a:close/>
                </a:path>
              </a:pathLst>
            </a:custGeom>
            <a:solidFill>
              <a:schemeClr val="bg1"/>
            </a:solidFill>
            <a:ln w="1593" cap="flat">
              <a:noFill/>
              <a:prstDash val="solid"/>
              <a:miter/>
            </a:ln>
          </p:spPr>
          <p:txBody>
            <a:bodyPr rtlCol="0" anchor="ctr"/>
            <a:lstStyle/>
            <a:p>
              <a:endParaRPr lang="en-US" sz="1350"/>
            </a:p>
          </p:txBody>
        </p:sp>
        <p:sp>
          <p:nvSpPr>
            <p:cNvPr id="92" name="任意多边形: 形状 65"/>
            <p:cNvSpPr/>
            <p:nvPr>
              <p:custDataLst>
                <p:tags r:id="rId42"/>
              </p:custDataLst>
            </p:nvPr>
          </p:nvSpPr>
          <p:spPr>
            <a:xfrm flipH="1">
              <a:off x="1282783" y="6331966"/>
              <a:ext cx="9223" cy="14250"/>
            </a:xfrm>
            <a:custGeom>
              <a:avLst/>
              <a:gdLst>
                <a:gd name="connsiteX0" fmla="*/ 22347 w 22346"/>
                <a:gd name="connsiteY0" fmla="*/ 18829 h 38170"/>
                <a:gd name="connsiteX1" fmla="*/ 10871 w 22346"/>
                <a:gd name="connsiteY1" fmla="*/ 38116 h 38170"/>
                <a:gd name="connsiteX2" fmla="*/ 32 w 22346"/>
                <a:gd name="connsiteY2" fmla="*/ 17554 h 38170"/>
                <a:gd name="connsiteX3" fmla="*/ 12146 w 22346"/>
                <a:gd name="connsiteY3" fmla="*/ 21 h 38170"/>
                <a:gd name="connsiteX4" fmla="*/ 22347 w 22346"/>
                <a:gd name="connsiteY4" fmla="*/ 18829 h 38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6" h="38170">
                  <a:moveTo>
                    <a:pt x="22347" y="18829"/>
                  </a:moveTo>
                  <a:cubicBezTo>
                    <a:pt x="22347" y="30943"/>
                    <a:pt x="17565" y="38913"/>
                    <a:pt x="10871" y="38116"/>
                  </a:cubicBezTo>
                  <a:cubicBezTo>
                    <a:pt x="4495" y="37319"/>
                    <a:pt x="-446" y="27915"/>
                    <a:pt x="32" y="17554"/>
                  </a:cubicBezTo>
                  <a:cubicBezTo>
                    <a:pt x="510" y="7194"/>
                    <a:pt x="5929" y="-457"/>
                    <a:pt x="12146" y="21"/>
                  </a:cubicBezTo>
                  <a:cubicBezTo>
                    <a:pt x="18362" y="340"/>
                    <a:pt x="22347" y="7513"/>
                    <a:pt x="22347" y="18829"/>
                  </a:cubicBezTo>
                  <a:close/>
                </a:path>
              </a:pathLst>
            </a:custGeom>
            <a:solidFill>
              <a:schemeClr val="bg1"/>
            </a:solidFill>
            <a:ln w="1593" cap="flat">
              <a:noFill/>
              <a:prstDash val="solid"/>
              <a:miter/>
            </a:ln>
          </p:spPr>
          <p:txBody>
            <a:bodyPr rtlCol="0" anchor="ctr"/>
            <a:lstStyle/>
            <a:p>
              <a:endParaRPr lang="en-US" sz="1350"/>
            </a:p>
          </p:txBody>
        </p:sp>
        <p:sp>
          <p:nvSpPr>
            <p:cNvPr id="93" name="任意多边形: 形状 66"/>
            <p:cNvSpPr/>
            <p:nvPr>
              <p:custDataLst>
                <p:tags r:id="rId43"/>
              </p:custDataLst>
            </p:nvPr>
          </p:nvSpPr>
          <p:spPr>
            <a:xfrm flipH="1">
              <a:off x="609281" y="6095732"/>
              <a:ext cx="8076" cy="18329"/>
            </a:xfrm>
            <a:custGeom>
              <a:avLst/>
              <a:gdLst>
                <a:gd name="connsiteX0" fmla="*/ 19511 w 19567"/>
                <a:gd name="connsiteY0" fmla="*/ 25524 h 49096"/>
                <a:gd name="connsiteX1" fmla="*/ 15048 w 19567"/>
                <a:gd name="connsiteY1" fmla="*/ 45289 h 49096"/>
                <a:gd name="connsiteX2" fmla="*/ 3890 w 19567"/>
                <a:gd name="connsiteY2" fmla="*/ 45130 h 49096"/>
                <a:gd name="connsiteX3" fmla="*/ 4369 w 19567"/>
                <a:gd name="connsiteY3" fmla="*/ 3847 h 49096"/>
                <a:gd name="connsiteX4" fmla="*/ 15207 w 19567"/>
                <a:gd name="connsiteY4" fmla="*/ 4166 h 49096"/>
                <a:gd name="connsiteX5" fmla="*/ 19511 w 19567"/>
                <a:gd name="connsiteY5" fmla="*/ 25524 h 4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67" h="49096">
                  <a:moveTo>
                    <a:pt x="19511" y="25524"/>
                  </a:moveTo>
                  <a:cubicBezTo>
                    <a:pt x="19830" y="32538"/>
                    <a:pt x="18873" y="39232"/>
                    <a:pt x="15048" y="45289"/>
                  </a:cubicBezTo>
                  <a:cubicBezTo>
                    <a:pt x="11701" y="50549"/>
                    <a:pt x="7397" y="50230"/>
                    <a:pt x="3890" y="45130"/>
                  </a:cubicBezTo>
                  <a:cubicBezTo>
                    <a:pt x="-1529" y="36841"/>
                    <a:pt x="-1210" y="12136"/>
                    <a:pt x="4369" y="3847"/>
                  </a:cubicBezTo>
                  <a:cubicBezTo>
                    <a:pt x="7875" y="-1413"/>
                    <a:pt x="11860" y="-1253"/>
                    <a:pt x="15207" y="4166"/>
                  </a:cubicBezTo>
                  <a:cubicBezTo>
                    <a:pt x="19511" y="10701"/>
                    <a:pt x="19670" y="18192"/>
                    <a:pt x="19511" y="25524"/>
                  </a:cubicBezTo>
                  <a:close/>
                </a:path>
              </a:pathLst>
            </a:custGeom>
            <a:solidFill>
              <a:schemeClr val="bg1"/>
            </a:solidFill>
            <a:ln w="1593" cap="flat">
              <a:noFill/>
              <a:prstDash val="solid"/>
              <a:miter/>
            </a:ln>
          </p:spPr>
          <p:txBody>
            <a:bodyPr rtlCol="0" anchor="ctr"/>
            <a:lstStyle/>
            <a:p>
              <a:endParaRPr lang="en-US" sz="1350"/>
            </a:p>
          </p:txBody>
        </p:sp>
        <p:sp>
          <p:nvSpPr>
            <p:cNvPr id="94" name="任意多边形: 形状 67"/>
            <p:cNvSpPr/>
            <p:nvPr>
              <p:custDataLst>
                <p:tags r:id="rId44"/>
              </p:custDataLst>
            </p:nvPr>
          </p:nvSpPr>
          <p:spPr>
            <a:xfrm flipH="1">
              <a:off x="1205284" y="6032130"/>
              <a:ext cx="9210" cy="15173"/>
            </a:xfrm>
            <a:custGeom>
              <a:avLst/>
              <a:gdLst>
                <a:gd name="connsiteX0" fmla="*/ 22315 w 22314"/>
                <a:gd name="connsiteY0" fmla="*/ 20083 h 40644"/>
                <a:gd name="connsiteX1" fmla="*/ 11317 w 22314"/>
                <a:gd name="connsiteY1" fmla="*/ 40645 h 40644"/>
                <a:gd name="connsiteX2" fmla="*/ 0 w 22314"/>
                <a:gd name="connsiteY2" fmla="*/ 20243 h 40644"/>
                <a:gd name="connsiteX3" fmla="*/ 11157 w 22314"/>
                <a:gd name="connsiteY3" fmla="*/ 0 h 40644"/>
                <a:gd name="connsiteX4" fmla="*/ 22315 w 22314"/>
                <a:gd name="connsiteY4" fmla="*/ 20083 h 40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14" h="40644">
                  <a:moveTo>
                    <a:pt x="22315" y="20083"/>
                  </a:moveTo>
                  <a:cubicBezTo>
                    <a:pt x="22155" y="31241"/>
                    <a:pt x="17214" y="40485"/>
                    <a:pt x="11317" y="40645"/>
                  </a:cubicBezTo>
                  <a:cubicBezTo>
                    <a:pt x="5260" y="40645"/>
                    <a:pt x="0" y="31241"/>
                    <a:pt x="0" y="20243"/>
                  </a:cubicBezTo>
                  <a:cubicBezTo>
                    <a:pt x="0" y="9085"/>
                    <a:pt x="4941" y="0"/>
                    <a:pt x="11157" y="0"/>
                  </a:cubicBezTo>
                  <a:cubicBezTo>
                    <a:pt x="17692" y="0"/>
                    <a:pt x="22315" y="8448"/>
                    <a:pt x="22315" y="20083"/>
                  </a:cubicBezTo>
                  <a:close/>
                </a:path>
              </a:pathLst>
            </a:custGeom>
            <a:solidFill>
              <a:schemeClr val="bg1"/>
            </a:solidFill>
            <a:ln w="1593" cap="flat">
              <a:noFill/>
              <a:prstDash val="solid"/>
              <a:miter/>
            </a:ln>
          </p:spPr>
          <p:txBody>
            <a:bodyPr rtlCol="0" anchor="ctr"/>
            <a:lstStyle/>
            <a:p>
              <a:endParaRPr lang="en-US" sz="1350"/>
            </a:p>
          </p:txBody>
        </p:sp>
        <p:sp>
          <p:nvSpPr>
            <p:cNvPr id="95" name="任意多边形: 形状 68"/>
            <p:cNvSpPr/>
            <p:nvPr>
              <p:custDataLst>
                <p:tags r:id="rId45"/>
              </p:custDataLst>
            </p:nvPr>
          </p:nvSpPr>
          <p:spPr>
            <a:xfrm flipH="1">
              <a:off x="903136" y="6190376"/>
              <a:ext cx="8533" cy="11779"/>
            </a:xfrm>
            <a:custGeom>
              <a:avLst/>
              <a:gdLst>
                <a:gd name="connsiteX0" fmla="*/ 0 w 20673"/>
                <a:gd name="connsiteY0" fmla="*/ 15079 h 31551"/>
                <a:gd name="connsiteX1" fmla="*/ 4622 w 20673"/>
                <a:gd name="connsiteY1" fmla="*/ 2966 h 31551"/>
                <a:gd name="connsiteX2" fmla="*/ 16577 w 20673"/>
                <a:gd name="connsiteY2" fmla="*/ 3763 h 31551"/>
                <a:gd name="connsiteX3" fmla="*/ 20243 w 20673"/>
                <a:gd name="connsiteY3" fmla="*/ 12370 h 31551"/>
                <a:gd name="connsiteX4" fmla="*/ 14823 w 20673"/>
                <a:gd name="connsiteY4" fmla="*/ 29584 h 31551"/>
                <a:gd name="connsiteX5" fmla="*/ 7651 w 20673"/>
                <a:gd name="connsiteY5" fmla="*/ 30700 h 31551"/>
                <a:gd name="connsiteX6" fmla="*/ 0 w 20673"/>
                <a:gd name="connsiteY6" fmla="*/ 15079 h 3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73" h="31551">
                  <a:moveTo>
                    <a:pt x="0" y="15079"/>
                  </a:moveTo>
                  <a:cubicBezTo>
                    <a:pt x="159" y="9979"/>
                    <a:pt x="1594" y="5994"/>
                    <a:pt x="4622" y="2966"/>
                  </a:cubicBezTo>
                  <a:cubicBezTo>
                    <a:pt x="8766" y="-1338"/>
                    <a:pt x="13070" y="-860"/>
                    <a:pt x="16577" y="3763"/>
                  </a:cubicBezTo>
                  <a:cubicBezTo>
                    <a:pt x="18330" y="6154"/>
                    <a:pt x="19605" y="9341"/>
                    <a:pt x="20243" y="12370"/>
                  </a:cubicBezTo>
                  <a:cubicBezTo>
                    <a:pt x="21677" y="18905"/>
                    <a:pt x="19446" y="24802"/>
                    <a:pt x="14823" y="29584"/>
                  </a:cubicBezTo>
                  <a:cubicBezTo>
                    <a:pt x="12911" y="31497"/>
                    <a:pt x="10201" y="32294"/>
                    <a:pt x="7651" y="30700"/>
                  </a:cubicBezTo>
                  <a:cubicBezTo>
                    <a:pt x="1753" y="26874"/>
                    <a:pt x="319" y="20658"/>
                    <a:pt x="0" y="15079"/>
                  </a:cubicBezTo>
                  <a:close/>
                </a:path>
              </a:pathLst>
            </a:custGeom>
            <a:solidFill>
              <a:schemeClr val="bg1"/>
            </a:solidFill>
            <a:ln w="1593" cap="flat">
              <a:noFill/>
              <a:prstDash val="solid"/>
              <a:miter/>
            </a:ln>
          </p:spPr>
          <p:txBody>
            <a:bodyPr rtlCol="0" anchor="ctr"/>
            <a:lstStyle/>
            <a:p>
              <a:endParaRPr lang="en-US" sz="1350"/>
            </a:p>
          </p:txBody>
        </p:sp>
        <p:sp>
          <p:nvSpPr>
            <p:cNvPr id="96" name="任意多边形: 形状 69"/>
            <p:cNvSpPr/>
            <p:nvPr>
              <p:custDataLst>
                <p:tags r:id="rId46"/>
              </p:custDataLst>
            </p:nvPr>
          </p:nvSpPr>
          <p:spPr>
            <a:xfrm flipH="1">
              <a:off x="1032918" y="6369270"/>
              <a:ext cx="9531" cy="14961"/>
            </a:xfrm>
            <a:custGeom>
              <a:avLst/>
              <a:gdLst>
                <a:gd name="connsiteX0" fmla="*/ 23092 w 23092"/>
                <a:gd name="connsiteY0" fmla="*/ 27453 h 40076"/>
                <a:gd name="connsiteX1" fmla="*/ 18470 w 23092"/>
                <a:gd name="connsiteY1" fmla="*/ 33350 h 40076"/>
                <a:gd name="connsiteX2" fmla="*/ 8907 w 23092"/>
                <a:gd name="connsiteY2" fmla="*/ 39885 h 40076"/>
                <a:gd name="connsiteX3" fmla="*/ 1893 w 23092"/>
                <a:gd name="connsiteY3" fmla="*/ 31916 h 40076"/>
                <a:gd name="connsiteX4" fmla="*/ 1574 w 23092"/>
                <a:gd name="connsiteY4" fmla="*/ 8645 h 40076"/>
                <a:gd name="connsiteX5" fmla="*/ 9863 w 23092"/>
                <a:gd name="connsiteY5" fmla="*/ 38 h 40076"/>
                <a:gd name="connsiteX6" fmla="*/ 18629 w 23092"/>
                <a:gd name="connsiteY6" fmla="*/ 7688 h 40076"/>
                <a:gd name="connsiteX7" fmla="*/ 22774 w 23092"/>
                <a:gd name="connsiteY7" fmla="*/ 27612 h 40076"/>
                <a:gd name="connsiteX8" fmla="*/ 23092 w 23092"/>
                <a:gd name="connsiteY8" fmla="*/ 27453 h 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2" h="40076">
                  <a:moveTo>
                    <a:pt x="23092" y="27453"/>
                  </a:moveTo>
                  <a:cubicBezTo>
                    <a:pt x="20064" y="28091"/>
                    <a:pt x="19745" y="31119"/>
                    <a:pt x="18470" y="33350"/>
                  </a:cubicBezTo>
                  <a:cubicBezTo>
                    <a:pt x="16398" y="37016"/>
                    <a:pt x="14326" y="41001"/>
                    <a:pt x="8907" y="39885"/>
                  </a:cubicBezTo>
                  <a:cubicBezTo>
                    <a:pt x="4762" y="39089"/>
                    <a:pt x="3009" y="35422"/>
                    <a:pt x="1893" y="31916"/>
                  </a:cubicBezTo>
                  <a:cubicBezTo>
                    <a:pt x="-657" y="24265"/>
                    <a:pt x="-498" y="16296"/>
                    <a:pt x="1574" y="8645"/>
                  </a:cubicBezTo>
                  <a:cubicBezTo>
                    <a:pt x="2690" y="4660"/>
                    <a:pt x="5081" y="516"/>
                    <a:pt x="9863" y="38"/>
                  </a:cubicBezTo>
                  <a:cubicBezTo>
                    <a:pt x="14963" y="-440"/>
                    <a:pt x="17514" y="3704"/>
                    <a:pt x="18629" y="7688"/>
                  </a:cubicBezTo>
                  <a:cubicBezTo>
                    <a:pt x="20542" y="14224"/>
                    <a:pt x="21498" y="20918"/>
                    <a:pt x="22774" y="27612"/>
                  </a:cubicBezTo>
                  <a:cubicBezTo>
                    <a:pt x="22933" y="27772"/>
                    <a:pt x="23092" y="27453"/>
                    <a:pt x="23092" y="27453"/>
                  </a:cubicBezTo>
                  <a:close/>
                </a:path>
              </a:pathLst>
            </a:custGeom>
            <a:solidFill>
              <a:schemeClr val="bg1"/>
            </a:solidFill>
            <a:ln w="1593" cap="flat">
              <a:noFill/>
              <a:prstDash val="solid"/>
              <a:miter/>
            </a:ln>
          </p:spPr>
          <p:txBody>
            <a:bodyPr rtlCol="0" anchor="ctr"/>
            <a:lstStyle/>
            <a:p>
              <a:endParaRPr lang="en-US" sz="1350"/>
            </a:p>
          </p:txBody>
        </p:sp>
        <p:sp>
          <p:nvSpPr>
            <p:cNvPr id="97" name="任意多边形: 形状 70"/>
            <p:cNvSpPr/>
            <p:nvPr>
              <p:custDataLst>
                <p:tags r:id="rId47"/>
              </p:custDataLst>
            </p:nvPr>
          </p:nvSpPr>
          <p:spPr>
            <a:xfrm flipH="1">
              <a:off x="934707" y="6586114"/>
              <a:ext cx="8871" cy="14941"/>
            </a:xfrm>
            <a:custGeom>
              <a:avLst/>
              <a:gdLst>
                <a:gd name="connsiteX0" fmla="*/ 4 w 21493"/>
                <a:gd name="connsiteY0" fmla="*/ 21212 h 40020"/>
                <a:gd name="connsiteX1" fmla="*/ 9727 w 21493"/>
                <a:gd name="connsiteY1" fmla="*/ 13 h 40020"/>
                <a:gd name="connsiteX2" fmla="*/ 21363 w 21493"/>
                <a:gd name="connsiteY2" fmla="*/ 23125 h 40020"/>
                <a:gd name="connsiteX3" fmla="*/ 10205 w 21493"/>
                <a:gd name="connsiteY3" fmla="*/ 40020 h 40020"/>
                <a:gd name="connsiteX4" fmla="*/ 4 w 21493"/>
                <a:gd name="connsiteY4" fmla="*/ 21212 h 4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93" h="40020">
                  <a:moveTo>
                    <a:pt x="4" y="21212"/>
                  </a:moveTo>
                  <a:cubicBezTo>
                    <a:pt x="-155" y="9736"/>
                    <a:pt x="4148" y="491"/>
                    <a:pt x="9727" y="13"/>
                  </a:cubicBezTo>
                  <a:cubicBezTo>
                    <a:pt x="16262" y="-465"/>
                    <a:pt x="22478" y="11968"/>
                    <a:pt x="21363" y="23125"/>
                  </a:cubicBezTo>
                  <a:cubicBezTo>
                    <a:pt x="20247" y="33326"/>
                    <a:pt x="15784" y="40020"/>
                    <a:pt x="10205" y="40020"/>
                  </a:cubicBezTo>
                  <a:cubicBezTo>
                    <a:pt x="4148" y="39861"/>
                    <a:pt x="323" y="32688"/>
                    <a:pt x="4" y="21212"/>
                  </a:cubicBezTo>
                  <a:close/>
                </a:path>
              </a:pathLst>
            </a:custGeom>
            <a:solidFill>
              <a:schemeClr val="bg1"/>
            </a:solidFill>
            <a:ln w="1593" cap="flat">
              <a:noFill/>
              <a:prstDash val="solid"/>
              <a:miter/>
            </a:ln>
          </p:spPr>
          <p:txBody>
            <a:bodyPr rtlCol="0" anchor="ctr"/>
            <a:lstStyle/>
            <a:p>
              <a:endParaRPr lang="en-US" sz="1350"/>
            </a:p>
          </p:txBody>
        </p:sp>
        <p:sp>
          <p:nvSpPr>
            <p:cNvPr id="98" name="任意多边形: 形状 71"/>
            <p:cNvSpPr/>
            <p:nvPr>
              <p:custDataLst>
                <p:tags r:id="rId48"/>
              </p:custDataLst>
            </p:nvPr>
          </p:nvSpPr>
          <p:spPr>
            <a:xfrm flipH="1">
              <a:off x="849959" y="6038074"/>
              <a:ext cx="5263" cy="10263"/>
            </a:xfrm>
            <a:custGeom>
              <a:avLst/>
              <a:gdLst>
                <a:gd name="connsiteX0" fmla="*/ 12751 w 12751"/>
                <a:gd name="connsiteY0" fmla="*/ 12451 h 27492"/>
                <a:gd name="connsiteX1" fmla="*/ 12751 w 12751"/>
                <a:gd name="connsiteY1" fmla="*/ 15160 h 27492"/>
                <a:gd name="connsiteX2" fmla="*/ 7970 w 12751"/>
                <a:gd name="connsiteY2" fmla="*/ 27433 h 27492"/>
                <a:gd name="connsiteX3" fmla="*/ 159 w 12751"/>
                <a:gd name="connsiteY3" fmla="*/ 15957 h 27492"/>
                <a:gd name="connsiteX4" fmla="*/ 0 w 12751"/>
                <a:gd name="connsiteY4" fmla="*/ 14363 h 27492"/>
                <a:gd name="connsiteX5" fmla="*/ 6535 w 12751"/>
                <a:gd name="connsiteY5" fmla="*/ 18 h 27492"/>
                <a:gd name="connsiteX6" fmla="*/ 12751 w 12751"/>
                <a:gd name="connsiteY6" fmla="*/ 12451 h 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51" h="27492">
                  <a:moveTo>
                    <a:pt x="12751" y="12451"/>
                  </a:moveTo>
                  <a:cubicBezTo>
                    <a:pt x="12751" y="14045"/>
                    <a:pt x="12751" y="14523"/>
                    <a:pt x="12751" y="15160"/>
                  </a:cubicBezTo>
                  <a:cubicBezTo>
                    <a:pt x="12273" y="19783"/>
                    <a:pt x="13548" y="26636"/>
                    <a:pt x="7970" y="27433"/>
                  </a:cubicBezTo>
                  <a:cubicBezTo>
                    <a:pt x="956" y="28230"/>
                    <a:pt x="1594" y="20739"/>
                    <a:pt x="159" y="15957"/>
                  </a:cubicBezTo>
                  <a:cubicBezTo>
                    <a:pt x="0" y="15479"/>
                    <a:pt x="0" y="14841"/>
                    <a:pt x="0" y="14363"/>
                  </a:cubicBezTo>
                  <a:cubicBezTo>
                    <a:pt x="319" y="8625"/>
                    <a:pt x="-159" y="337"/>
                    <a:pt x="6535" y="18"/>
                  </a:cubicBezTo>
                  <a:cubicBezTo>
                    <a:pt x="14823" y="-460"/>
                    <a:pt x="11317" y="8625"/>
                    <a:pt x="12751" y="12451"/>
                  </a:cubicBezTo>
                  <a:close/>
                </a:path>
              </a:pathLst>
            </a:custGeom>
            <a:solidFill>
              <a:schemeClr val="bg1"/>
            </a:solidFill>
            <a:ln w="1593" cap="flat">
              <a:noFill/>
              <a:prstDash val="solid"/>
              <a:miter/>
            </a:ln>
          </p:spPr>
          <p:txBody>
            <a:bodyPr rtlCol="0" anchor="ctr"/>
            <a:lstStyle/>
            <a:p>
              <a:endParaRPr lang="en-US" sz="1350"/>
            </a:p>
          </p:txBody>
        </p:sp>
        <p:sp>
          <p:nvSpPr>
            <p:cNvPr id="99" name="任意多边形: 形状 72"/>
            <p:cNvSpPr/>
            <p:nvPr>
              <p:custDataLst>
                <p:tags r:id="rId49"/>
              </p:custDataLst>
            </p:nvPr>
          </p:nvSpPr>
          <p:spPr>
            <a:xfrm flipH="1">
              <a:off x="501149" y="6329055"/>
              <a:ext cx="6776" cy="15773"/>
            </a:xfrm>
            <a:custGeom>
              <a:avLst/>
              <a:gdLst>
                <a:gd name="connsiteX0" fmla="*/ 16417 w 16417"/>
                <a:gd name="connsiteY0" fmla="*/ 22803 h 42249"/>
                <a:gd name="connsiteX1" fmla="*/ 14026 w 16417"/>
                <a:gd name="connsiteY1" fmla="*/ 38264 h 42249"/>
                <a:gd name="connsiteX2" fmla="*/ 4304 w 16417"/>
                <a:gd name="connsiteY2" fmla="*/ 39379 h 42249"/>
                <a:gd name="connsiteX3" fmla="*/ 4304 w 16417"/>
                <a:gd name="connsiteY3" fmla="*/ 3038 h 42249"/>
                <a:gd name="connsiteX4" fmla="*/ 13708 w 16417"/>
                <a:gd name="connsiteY4" fmla="*/ 4313 h 42249"/>
                <a:gd name="connsiteX5" fmla="*/ 16417 w 16417"/>
                <a:gd name="connsiteY5" fmla="*/ 22803 h 4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17" h="42249">
                  <a:moveTo>
                    <a:pt x="16417" y="22803"/>
                  </a:moveTo>
                  <a:cubicBezTo>
                    <a:pt x="16098" y="28063"/>
                    <a:pt x="16417" y="33322"/>
                    <a:pt x="14026" y="38264"/>
                  </a:cubicBezTo>
                  <a:cubicBezTo>
                    <a:pt x="11636" y="43205"/>
                    <a:pt x="7332" y="43523"/>
                    <a:pt x="4304" y="39379"/>
                  </a:cubicBezTo>
                  <a:cubicBezTo>
                    <a:pt x="-1435" y="31569"/>
                    <a:pt x="-1435" y="11167"/>
                    <a:pt x="4304" y="3038"/>
                  </a:cubicBezTo>
                  <a:cubicBezTo>
                    <a:pt x="7491" y="-1425"/>
                    <a:pt x="10998" y="-947"/>
                    <a:pt x="13708" y="4313"/>
                  </a:cubicBezTo>
                  <a:cubicBezTo>
                    <a:pt x="16736" y="10051"/>
                    <a:pt x="16258" y="16427"/>
                    <a:pt x="16417" y="22803"/>
                  </a:cubicBezTo>
                  <a:close/>
                </a:path>
              </a:pathLst>
            </a:custGeom>
            <a:solidFill>
              <a:schemeClr val="bg1"/>
            </a:solidFill>
            <a:ln w="1593" cap="flat">
              <a:noFill/>
              <a:prstDash val="solid"/>
              <a:miter/>
            </a:ln>
          </p:spPr>
          <p:txBody>
            <a:bodyPr rtlCol="0" anchor="ctr"/>
            <a:lstStyle/>
            <a:p>
              <a:endParaRPr lang="en-US" sz="1350"/>
            </a:p>
          </p:txBody>
        </p:sp>
        <p:sp>
          <p:nvSpPr>
            <p:cNvPr id="100" name="任意多边形: 形状 73"/>
            <p:cNvSpPr/>
            <p:nvPr>
              <p:custDataLst>
                <p:tags r:id="rId50"/>
              </p:custDataLst>
            </p:nvPr>
          </p:nvSpPr>
          <p:spPr>
            <a:xfrm flipH="1">
              <a:off x="235414" y="6678398"/>
              <a:ext cx="6725" cy="13128"/>
            </a:xfrm>
            <a:custGeom>
              <a:avLst/>
              <a:gdLst>
                <a:gd name="connsiteX0" fmla="*/ 0 w 16294"/>
                <a:gd name="connsiteY0" fmla="*/ 19001 h 35164"/>
                <a:gd name="connsiteX1" fmla="*/ 8766 w 16294"/>
                <a:gd name="connsiteY1" fmla="*/ 193 h 35164"/>
                <a:gd name="connsiteX2" fmla="*/ 16258 w 16294"/>
                <a:gd name="connsiteY2" fmla="*/ 17407 h 35164"/>
                <a:gd name="connsiteX3" fmla="*/ 7651 w 16294"/>
                <a:gd name="connsiteY3" fmla="*/ 34940 h 35164"/>
                <a:gd name="connsiteX4" fmla="*/ 0 w 16294"/>
                <a:gd name="connsiteY4" fmla="*/ 19001 h 3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4" h="35164">
                  <a:moveTo>
                    <a:pt x="0" y="19001"/>
                  </a:moveTo>
                  <a:cubicBezTo>
                    <a:pt x="0" y="7047"/>
                    <a:pt x="4144" y="-1401"/>
                    <a:pt x="8766" y="193"/>
                  </a:cubicBezTo>
                  <a:cubicBezTo>
                    <a:pt x="16895" y="3062"/>
                    <a:pt x="15939" y="10872"/>
                    <a:pt x="16258" y="17407"/>
                  </a:cubicBezTo>
                  <a:cubicBezTo>
                    <a:pt x="16736" y="27927"/>
                    <a:pt x="12433" y="36694"/>
                    <a:pt x="7651" y="34940"/>
                  </a:cubicBezTo>
                  <a:cubicBezTo>
                    <a:pt x="-159" y="32071"/>
                    <a:pt x="478" y="24580"/>
                    <a:pt x="0" y="19001"/>
                  </a:cubicBezTo>
                  <a:close/>
                </a:path>
              </a:pathLst>
            </a:custGeom>
            <a:solidFill>
              <a:schemeClr val="bg1"/>
            </a:solidFill>
            <a:ln w="1593" cap="flat">
              <a:noFill/>
              <a:prstDash val="solid"/>
              <a:miter/>
            </a:ln>
          </p:spPr>
          <p:txBody>
            <a:bodyPr rtlCol="0" anchor="ctr"/>
            <a:lstStyle/>
            <a:p>
              <a:endParaRPr lang="en-US" sz="1350"/>
            </a:p>
          </p:txBody>
        </p:sp>
        <p:sp>
          <p:nvSpPr>
            <p:cNvPr id="101" name="任意多边形: 形状 74"/>
            <p:cNvSpPr/>
            <p:nvPr>
              <p:custDataLst>
                <p:tags r:id="rId51"/>
              </p:custDataLst>
            </p:nvPr>
          </p:nvSpPr>
          <p:spPr>
            <a:xfrm flipH="1">
              <a:off x="698578" y="6571218"/>
              <a:ext cx="6654" cy="9355"/>
            </a:xfrm>
            <a:custGeom>
              <a:avLst/>
              <a:gdLst>
                <a:gd name="connsiteX0" fmla="*/ 16116 w 16120"/>
                <a:gd name="connsiteY0" fmla="*/ 11544 h 25059"/>
                <a:gd name="connsiteX1" fmla="*/ 7827 w 16120"/>
                <a:gd name="connsiteY1" fmla="*/ 24932 h 25059"/>
                <a:gd name="connsiteX2" fmla="*/ 17 w 16120"/>
                <a:gd name="connsiteY2" fmla="*/ 12819 h 25059"/>
                <a:gd name="connsiteX3" fmla="*/ 8624 w 16120"/>
                <a:gd name="connsiteY3" fmla="*/ 68 h 25059"/>
                <a:gd name="connsiteX4" fmla="*/ 16116 w 16120"/>
                <a:gd name="connsiteY4" fmla="*/ 11544 h 2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20" h="25059">
                  <a:moveTo>
                    <a:pt x="16116" y="11544"/>
                  </a:moveTo>
                  <a:cubicBezTo>
                    <a:pt x="16275" y="19672"/>
                    <a:pt x="12290" y="26048"/>
                    <a:pt x="7827" y="24932"/>
                  </a:cubicBezTo>
                  <a:cubicBezTo>
                    <a:pt x="1611" y="23498"/>
                    <a:pt x="336" y="18238"/>
                    <a:pt x="17" y="12819"/>
                  </a:cubicBezTo>
                  <a:cubicBezTo>
                    <a:pt x="-301" y="5646"/>
                    <a:pt x="3843" y="-729"/>
                    <a:pt x="8624" y="68"/>
                  </a:cubicBezTo>
                  <a:cubicBezTo>
                    <a:pt x="15319" y="1183"/>
                    <a:pt x="15638" y="6762"/>
                    <a:pt x="16116" y="11544"/>
                  </a:cubicBezTo>
                  <a:close/>
                </a:path>
              </a:pathLst>
            </a:custGeom>
            <a:solidFill>
              <a:schemeClr val="bg1"/>
            </a:solidFill>
            <a:ln w="1593" cap="flat">
              <a:noFill/>
              <a:prstDash val="solid"/>
              <a:miter/>
            </a:ln>
          </p:spPr>
          <p:txBody>
            <a:bodyPr rtlCol="0" anchor="ctr"/>
            <a:lstStyle/>
            <a:p>
              <a:endParaRPr lang="en-US" sz="1350"/>
            </a:p>
          </p:txBody>
        </p:sp>
        <p:sp>
          <p:nvSpPr>
            <p:cNvPr id="102" name="任意多边形: 形状 75"/>
            <p:cNvSpPr/>
            <p:nvPr>
              <p:custDataLst>
                <p:tags r:id="rId52"/>
              </p:custDataLst>
            </p:nvPr>
          </p:nvSpPr>
          <p:spPr>
            <a:xfrm flipH="1">
              <a:off x="206672" y="6415805"/>
              <a:ext cx="6126" cy="11739"/>
            </a:xfrm>
            <a:custGeom>
              <a:avLst/>
              <a:gdLst>
                <a:gd name="connsiteX0" fmla="*/ 0 w 14841"/>
                <a:gd name="connsiteY0" fmla="*/ 16609 h 31445"/>
                <a:gd name="connsiteX1" fmla="*/ 7173 w 14841"/>
                <a:gd name="connsiteY1" fmla="*/ 191 h 31445"/>
                <a:gd name="connsiteX2" fmla="*/ 14823 w 14841"/>
                <a:gd name="connsiteY2" fmla="*/ 16927 h 31445"/>
                <a:gd name="connsiteX3" fmla="*/ 14186 w 14841"/>
                <a:gd name="connsiteY3" fmla="*/ 23144 h 31445"/>
                <a:gd name="connsiteX4" fmla="*/ 8129 w 14841"/>
                <a:gd name="connsiteY4" fmla="*/ 31432 h 31445"/>
                <a:gd name="connsiteX5" fmla="*/ 1116 w 14841"/>
                <a:gd name="connsiteY5" fmla="*/ 22666 h 31445"/>
                <a:gd name="connsiteX6" fmla="*/ 0 w 14841"/>
                <a:gd name="connsiteY6" fmla="*/ 16609 h 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1" h="31445">
                  <a:moveTo>
                    <a:pt x="0" y="16609"/>
                  </a:moveTo>
                  <a:cubicBezTo>
                    <a:pt x="1116" y="10552"/>
                    <a:pt x="0" y="3220"/>
                    <a:pt x="7173" y="191"/>
                  </a:cubicBezTo>
                  <a:cubicBezTo>
                    <a:pt x="11157" y="-1403"/>
                    <a:pt x="15142" y="7205"/>
                    <a:pt x="14823" y="16927"/>
                  </a:cubicBezTo>
                  <a:cubicBezTo>
                    <a:pt x="14823" y="19000"/>
                    <a:pt x="14823" y="21231"/>
                    <a:pt x="14186" y="23144"/>
                  </a:cubicBezTo>
                  <a:cubicBezTo>
                    <a:pt x="13230" y="26650"/>
                    <a:pt x="12433" y="31113"/>
                    <a:pt x="8129" y="31432"/>
                  </a:cubicBezTo>
                  <a:cubicBezTo>
                    <a:pt x="2550" y="31751"/>
                    <a:pt x="2232" y="26491"/>
                    <a:pt x="1116" y="22666"/>
                  </a:cubicBezTo>
                  <a:cubicBezTo>
                    <a:pt x="638" y="20753"/>
                    <a:pt x="478" y="18681"/>
                    <a:pt x="0" y="16609"/>
                  </a:cubicBezTo>
                  <a:close/>
                </a:path>
              </a:pathLst>
            </a:custGeom>
            <a:solidFill>
              <a:schemeClr val="bg1"/>
            </a:solidFill>
            <a:ln w="1593" cap="flat">
              <a:noFill/>
              <a:prstDash val="solid"/>
              <a:miter/>
            </a:ln>
          </p:spPr>
          <p:txBody>
            <a:bodyPr rtlCol="0" anchor="ctr"/>
            <a:lstStyle/>
            <a:p>
              <a:endParaRPr lang="en-US" sz="1350"/>
            </a:p>
          </p:txBody>
        </p:sp>
        <p:sp>
          <p:nvSpPr>
            <p:cNvPr id="103" name="任意多边形: 形状 76"/>
            <p:cNvSpPr/>
            <p:nvPr>
              <p:custDataLst>
                <p:tags r:id="rId53"/>
              </p:custDataLst>
            </p:nvPr>
          </p:nvSpPr>
          <p:spPr>
            <a:xfrm flipH="1">
              <a:off x="642002" y="6373819"/>
              <a:ext cx="6651" cy="9748"/>
            </a:xfrm>
            <a:custGeom>
              <a:avLst/>
              <a:gdLst>
                <a:gd name="connsiteX0" fmla="*/ 16114 w 16114"/>
                <a:gd name="connsiteY0" fmla="*/ 14310 h 26112"/>
                <a:gd name="connsiteX1" fmla="*/ 14839 w 16114"/>
                <a:gd name="connsiteY1" fmla="*/ 20845 h 26112"/>
                <a:gd name="connsiteX2" fmla="*/ 7666 w 16114"/>
                <a:gd name="connsiteY2" fmla="*/ 26105 h 26112"/>
                <a:gd name="connsiteX3" fmla="*/ 1769 w 16114"/>
                <a:gd name="connsiteY3" fmla="*/ 21323 h 26112"/>
                <a:gd name="connsiteX4" fmla="*/ 16 w 16114"/>
                <a:gd name="connsiteY4" fmla="*/ 13832 h 26112"/>
                <a:gd name="connsiteX5" fmla="*/ 7826 w 16114"/>
                <a:gd name="connsiteY5" fmla="*/ 124 h 26112"/>
                <a:gd name="connsiteX6" fmla="*/ 16114 w 16114"/>
                <a:gd name="connsiteY6" fmla="*/ 14310 h 2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14" h="26112">
                  <a:moveTo>
                    <a:pt x="16114" y="14310"/>
                  </a:moveTo>
                  <a:cubicBezTo>
                    <a:pt x="15795" y="15745"/>
                    <a:pt x="15636" y="18454"/>
                    <a:pt x="14839" y="20845"/>
                  </a:cubicBezTo>
                  <a:cubicBezTo>
                    <a:pt x="13564" y="23873"/>
                    <a:pt x="11173" y="26264"/>
                    <a:pt x="7666" y="26105"/>
                  </a:cubicBezTo>
                  <a:cubicBezTo>
                    <a:pt x="4957" y="25946"/>
                    <a:pt x="2885" y="23873"/>
                    <a:pt x="1769" y="21323"/>
                  </a:cubicBezTo>
                  <a:cubicBezTo>
                    <a:pt x="813" y="18932"/>
                    <a:pt x="16" y="16223"/>
                    <a:pt x="16" y="13832"/>
                  </a:cubicBezTo>
                  <a:cubicBezTo>
                    <a:pt x="-144" y="7775"/>
                    <a:pt x="813" y="1718"/>
                    <a:pt x="7826" y="124"/>
                  </a:cubicBezTo>
                  <a:cubicBezTo>
                    <a:pt x="12289" y="-991"/>
                    <a:pt x="16114" y="5544"/>
                    <a:pt x="16114" y="14310"/>
                  </a:cubicBezTo>
                  <a:close/>
                </a:path>
              </a:pathLst>
            </a:custGeom>
            <a:solidFill>
              <a:schemeClr val="bg1"/>
            </a:solidFill>
            <a:ln w="1593" cap="flat">
              <a:noFill/>
              <a:prstDash val="solid"/>
              <a:miter/>
            </a:ln>
          </p:spPr>
          <p:txBody>
            <a:bodyPr rtlCol="0" anchor="ctr"/>
            <a:lstStyle/>
            <a:p>
              <a:endParaRPr lang="en-US" sz="1350"/>
            </a:p>
          </p:txBody>
        </p:sp>
        <p:sp>
          <p:nvSpPr>
            <p:cNvPr id="104" name="任意多边形: 形状 77"/>
            <p:cNvSpPr/>
            <p:nvPr>
              <p:custDataLst>
                <p:tags r:id="rId54"/>
              </p:custDataLst>
            </p:nvPr>
          </p:nvSpPr>
          <p:spPr>
            <a:xfrm flipH="1">
              <a:off x="421347" y="6478054"/>
              <a:ext cx="6052" cy="7385"/>
            </a:xfrm>
            <a:custGeom>
              <a:avLst/>
              <a:gdLst>
                <a:gd name="connsiteX0" fmla="*/ 14664 w 14663"/>
                <a:gd name="connsiteY0" fmla="*/ 10852 h 19781"/>
                <a:gd name="connsiteX1" fmla="*/ 7651 w 14663"/>
                <a:gd name="connsiteY1" fmla="*/ 19778 h 19781"/>
                <a:gd name="connsiteX2" fmla="*/ 0 w 14663"/>
                <a:gd name="connsiteY2" fmla="*/ 9896 h 19781"/>
                <a:gd name="connsiteX3" fmla="*/ 7491 w 14663"/>
                <a:gd name="connsiteY3" fmla="*/ 14 h 19781"/>
                <a:gd name="connsiteX4" fmla="*/ 14664 w 14663"/>
                <a:gd name="connsiteY4" fmla="*/ 10852 h 1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 h="19781">
                  <a:moveTo>
                    <a:pt x="14664" y="10852"/>
                  </a:moveTo>
                  <a:cubicBezTo>
                    <a:pt x="13867" y="14997"/>
                    <a:pt x="12592" y="19619"/>
                    <a:pt x="7651" y="19778"/>
                  </a:cubicBezTo>
                  <a:cubicBezTo>
                    <a:pt x="1594" y="19938"/>
                    <a:pt x="0" y="14837"/>
                    <a:pt x="0" y="9896"/>
                  </a:cubicBezTo>
                  <a:cubicBezTo>
                    <a:pt x="0" y="4955"/>
                    <a:pt x="1753" y="-305"/>
                    <a:pt x="7491" y="14"/>
                  </a:cubicBezTo>
                  <a:cubicBezTo>
                    <a:pt x="13230" y="492"/>
                    <a:pt x="14345" y="5752"/>
                    <a:pt x="14664" y="10852"/>
                  </a:cubicBezTo>
                  <a:close/>
                </a:path>
              </a:pathLst>
            </a:custGeom>
            <a:solidFill>
              <a:schemeClr val="bg1"/>
            </a:solidFill>
            <a:ln w="1593" cap="flat">
              <a:noFill/>
              <a:prstDash val="solid"/>
              <a:miter/>
            </a:ln>
          </p:spPr>
          <p:txBody>
            <a:bodyPr rtlCol="0" anchor="ctr"/>
            <a:lstStyle/>
            <a:p>
              <a:endParaRPr lang="en-US" sz="1350"/>
            </a:p>
          </p:txBody>
        </p:sp>
        <p:sp>
          <p:nvSpPr>
            <p:cNvPr id="105" name="任意多边形: 形状 78"/>
            <p:cNvSpPr/>
            <p:nvPr>
              <p:custDataLst>
                <p:tags r:id="rId55"/>
              </p:custDataLst>
            </p:nvPr>
          </p:nvSpPr>
          <p:spPr>
            <a:xfrm flipH="1">
              <a:off x="516759" y="6595877"/>
              <a:ext cx="6103" cy="9229"/>
            </a:xfrm>
            <a:custGeom>
              <a:avLst/>
              <a:gdLst>
                <a:gd name="connsiteX0" fmla="*/ 13873 w 14786"/>
                <a:gd name="connsiteY0" fmla="*/ 22956 h 24722"/>
                <a:gd name="connsiteX1" fmla="*/ 485 w 14786"/>
                <a:gd name="connsiteY1" fmla="*/ 17855 h 24722"/>
                <a:gd name="connsiteX2" fmla="*/ 166 w 14786"/>
                <a:gd name="connsiteY2" fmla="*/ 10045 h 24722"/>
                <a:gd name="connsiteX3" fmla="*/ 7657 w 14786"/>
                <a:gd name="connsiteY3" fmla="*/ 3 h 24722"/>
                <a:gd name="connsiteX4" fmla="*/ 14352 w 14786"/>
                <a:gd name="connsiteY4" fmla="*/ 9089 h 24722"/>
                <a:gd name="connsiteX5" fmla="*/ 13555 w 14786"/>
                <a:gd name="connsiteY5" fmla="*/ 23115 h 24722"/>
                <a:gd name="connsiteX6" fmla="*/ 13873 w 14786"/>
                <a:gd name="connsiteY6" fmla="*/ 22956 h 2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86" h="24722">
                  <a:moveTo>
                    <a:pt x="13873" y="22956"/>
                  </a:moveTo>
                  <a:cubicBezTo>
                    <a:pt x="4310" y="26143"/>
                    <a:pt x="2078" y="25346"/>
                    <a:pt x="485" y="17855"/>
                  </a:cubicBezTo>
                  <a:cubicBezTo>
                    <a:pt x="6" y="15305"/>
                    <a:pt x="-153" y="12595"/>
                    <a:pt x="166" y="10045"/>
                  </a:cubicBezTo>
                  <a:cubicBezTo>
                    <a:pt x="803" y="5423"/>
                    <a:pt x="1441" y="-156"/>
                    <a:pt x="7657" y="3"/>
                  </a:cubicBezTo>
                  <a:cubicBezTo>
                    <a:pt x="12917" y="163"/>
                    <a:pt x="13714" y="4945"/>
                    <a:pt x="14352" y="9089"/>
                  </a:cubicBezTo>
                  <a:cubicBezTo>
                    <a:pt x="15149" y="13711"/>
                    <a:pt x="14830" y="18493"/>
                    <a:pt x="13555" y="23115"/>
                  </a:cubicBezTo>
                  <a:cubicBezTo>
                    <a:pt x="13555" y="23275"/>
                    <a:pt x="13873" y="22956"/>
                    <a:pt x="13873" y="22956"/>
                  </a:cubicBezTo>
                  <a:close/>
                </a:path>
              </a:pathLst>
            </a:custGeom>
            <a:solidFill>
              <a:schemeClr val="bg1"/>
            </a:solidFill>
            <a:ln w="1593" cap="flat">
              <a:noFill/>
              <a:prstDash val="solid"/>
              <a:miter/>
            </a:ln>
          </p:spPr>
          <p:txBody>
            <a:bodyPr rtlCol="0" anchor="ctr"/>
            <a:lstStyle/>
            <a:p>
              <a:endParaRPr lang="en-US" sz="1350"/>
            </a:p>
          </p:txBody>
        </p:sp>
        <p:sp>
          <p:nvSpPr>
            <p:cNvPr id="106" name="任意多边形: 形状 79"/>
            <p:cNvSpPr/>
            <p:nvPr>
              <p:custDataLst>
                <p:tags r:id="rId56"/>
              </p:custDataLst>
            </p:nvPr>
          </p:nvSpPr>
          <p:spPr>
            <a:xfrm flipH="1">
              <a:off x="382278" y="6377794"/>
              <a:ext cx="3806" cy="6577"/>
            </a:xfrm>
            <a:custGeom>
              <a:avLst/>
              <a:gdLst>
                <a:gd name="connsiteX0" fmla="*/ 0 w 9221"/>
                <a:gd name="connsiteY0" fmla="*/ 7011 h 17618"/>
                <a:gd name="connsiteX1" fmla="*/ 4782 w 9221"/>
                <a:gd name="connsiteY1" fmla="*/ 157 h 17618"/>
                <a:gd name="connsiteX2" fmla="*/ 8926 w 9221"/>
                <a:gd name="connsiteY2" fmla="*/ 10677 h 17618"/>
                <a:gd name="connsiteX3" fmla="*/ 4303 w 9221"/>
                <a:gd name="connsiteY3" fmla="*/ 17530 h 17618"/>
                <a:gd name="connsiteX4" fmla="*/ 0 w 9221"/>
                <a:gd name="connsiteY4" fmla="*/ 7011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1" h="17618">
                  <a:moveTo>
                    <a:pt x="0" y="7011"/>
                  </a:moveTo>
                  <a:cubicBezTo>
                    <a:pt x="956" y="4142"/>
                    <a:pt x="637" y="-959"/>
                    <a:pt x="4782" y="157"/>
                  </a:cubicBezTo>
                  <a:cubicBezTo>
                    <a:pt x="9563" y="1273"/>
                    <a:pt x="9563" y="6692"/>
                    <a:pt x="8926" y="10677"/>
                  </a:cubicBezTo>
                  <a:cubicBezTo>
                    <a:pt x="8607" y="13546"/>
                    <a:pt x="8448" y="18327"/>
                    <a:pt x="4303" y="17530"/>
                  </a:cubicBezTo>
                  <a:cubicBezTo>
                    <a:pt x="-1116" y="16415"/>
                    <a:pt x="797" y="10836"/>
                    <a:pt x="0" y="7011"/>
                  </a:cubicBezTo>
                  <a:close/>
                </a:path>
              </a:pathLst>
            </a:custGeom>
            <a:solidFill>
              <a:schemeClr val="bg1"/>
            </a:solidFill>
            <a:ln w="1593" cap="flat">
              <a:noFill/>
              <a:prstDash val="solid"/>
              <a:miter/>
            </a:ln>
          </p:spPr>
          <p:txBody>
            <a:bodyPr rtlCol="0" anchor="ctr"/>
            <a:lstStyle/>
            <a:p>
              <a:endParaRPr lang="en-US" sz="1350"/>
            </a:p>
          </p:txBody>
        </p:sp>
        <p:sp>
          <p:nvSpPr>
            <p:cNvPr id="107" name="任意多边形: 形状 80"/>
            <p:cNvSpPr/>
            <p:nvPr>
              <p:custDataLst>
                <p:tags r:id="rId57"/>
              </p:custDataLst>
            </p:nvPr>
          </p:nvSpPr>
          <p:spPr>
            <a:xfrm flipH="1">
              <a:off x="127561" y="6569358"/>
              <a:ext cx="5182" cy="10233"/>
            </a:xfrm>
            <a:custGeom>
              <a:avLst/>
              <a:gdLst>
                <a:gd name="connsiteX0" fmla="*/ 12299 w 12556"/>
                <a:gd name="connsiteY0" fmla="*/ 27205 h 27409"/>
                <a:gd name="connsiteX1" fmla="*/ 1460 w 12556"/>
                <a:gd name="connsiteY1" fmla="*/ 22264 h 27409"/>
                <a:gd name="connsiteX2" fmla="*/ 4170 w 12556"/>
                <a:gd name="connsiteY2" fmla="*/ 1544 h 27409"/>
                <a:gd name="connsiteX3" fmla="*/ 11024 w 12556"/>
                <a:gd name="connsiteY3" fmla="*/ 4253 h 27409"/>
                <a:gd name="connsiteX4" fmla="*/ 12139 w 12556"/>
                <a:gd name="connsiteY4" fmla="*/ 27365 h 27409"/>
                <a:gd name="connsiteX5" fmla="*/ 12299 w 12556"/>
                <a:gd name="connsiteY5" fmla="*/ 27205 h 2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6" h="27409">
                  <a:moveTo>
                    <a:pt x="12299" y="27205"/>
                  </a:moveTo>
                  <a:cubicBezTo>
                    <a:pt x="7995" y="27205"/>
                    <a:pt x="3214" y="28799"/>
                    <a:pt x="1460" y="22264"/>
                  </a:cubicBezTo>
                  <a:cubicBezTo>
                    <a:pt x="-612" y="14773"/>
                    <a:pt x="-1090" y="7600"/>
                    <a:pt x="4170" y="1544"/>
                  </a:cubicBezTo>
                  <a:cubicBezTo>
                    <a:pt x="7358" y="-2122"/>
                    <a:pt x="9749" y="1544"/>
                    <a:pt x="11024" y="4253"/>
                  </a:cubicBezTo>
                  <a:cubicBezTo>
                    <a:pt x="14371" y="11745"/>
                    <a:pt x="11024" y="19714"/>
                    <a:pt x="12139" y="27365"/>
                  </a:cubicBezTo>
                  <a:cubicBezTo>
                    <a:pt x="12139" y="27524"/>
                    <a:pt x="12299" y="27205"/>
                    <a:pt x="12299" y="27205"/>
                  </a:cubicBezTo>
                  <a:close/>
                </a:path>
              </a:pathLst>
            </a:custGeom>
            <a:solidFill>
              <a:schemeClr val="bg1"/>
            </a:solidFill>
            <a:ln w="1593" cap="flat">
              <a:noFill/>
              <a:prstDash val="solid"/>
              <a:miter/>
            </a:ln>
          </p:spPr>
          <p:txBody>
            <a:bodyPr rtlCol="0" anchor="ctr"/>
            <a:lstStyle/>
            <a:p>
              <a:endParaRPr lang="en-US" sz="1350"/>
            </a:p>
          </p:txBody>
        </p:sp>
      </p:grpSp>
      <p:pic>
        <p:nvPicPr>
          <p:cNvPr id="7" name="图片 6" descr="C:\Users\Administrator.USER-20190207SV\Desktop\气象\下雨\rain-drops-459451.jpgrain-drops-459451"/>
          <p:cNvPicPr>
            <a:picLocks noChangeAspect="1"/>
          </p:cNvPicPr>
          <p:nvPr userDrawn="1">
            <p:custDataLst>
              <p:tags r:id="rId3"/>
            </p:custDataLst>
          </p:nvPr>
        </p:nvPicPr>
        <p:blipFill>
          <a:blip r:embed="rId106"/>
          <a:srcRect/>
          <a:stretch>
            <a:fillRect/>
          </a:stretch>
        </p:blipFill>
        <p:spPr>
          <a:xfrm>
            <a:off x="-8096" y="1756728"/>
            <a:ext cx="9162098" cy="2882265"/>
          </a:xfrm>
          <a:prstGeom prst="rect">
            <a:avLst/>
          </a:prstGeom>
        </p:spPr>
      </p:pic>
      <p:sp>
        <p:nvSpPr>
          <p:cNvPr id="8" name="矩形 7"/>
          <p:cNvSpPr/>
          <p:nvPr userDrawn="1">
            <p:custDataLst>
              <p:tags r:id="rId4"/>
            </p:custDataLst>
          </p:nvPr>
        </p:nvSpPr>
        <p:spPr>
          <a:xfrm>
            <a:off x="4155281" y="2262346"/>
            <a:ext cx="4552950" cy="2029778"/>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流程图: 文档 8"/>
          <p:cNvSpPr/>
          <p:nvPr userDrawn="1">
            <p:custDataLst>
              <p:tags r:id="rId5"/>
            </p:custDataLst>
          </p:nvPr>
        </p:nvSpPr>
        <p:spPr>
          <a:xfrm>
            <a:off x="619125" y="800418"/>
            <a:ext cx="1403985" cy="1403985"/>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6"/>
            </p:custDataLst>
          </p:nvPr>
        </p:nvSpPr>
        <p:spPr>
          <a:xfrm>
            <a:off x="4155281" y="2771220"/>
            <a:ext cx="4552950" cy="1012031"/>
          </a:xfrm>
        </p:spPr>
        <p:txBody>
          <a:bodyPr lIns="91440" tIns="45720" rIns="91440" bIns="45720" anchor="ctr" anchorCtr="0">
            <a:normAutofit/>
          </a:bodyPr>
          <a:lstStyle>
            <a:lvl1pPr algn="ctr">
              <a:defRPr sz="3000" b="0" u="none" strike="noStrike" kern="1200" cap="none" spc="300" normalizeH="0" baseline="0">
                <a:solidFill>
                  <a:schemeClr val="tx1"/>
                </a:solidFill>
                <a:effectLst/>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7"/>
            </p:custDataLst>
          </p:nvPr>
        </p:nvSpPr>
        <p:spPr>
          <a:xfrm>
            <a:off x="607478" y="596175"/>
            <a:ext cx="1403985" cy="1579050"/>
          </a:xfrm>
        </p:spPr>
        <p:txBody>
          <a:bodyPr lIns="91440" tIns="45720" rIns="91440" bIns="45720" anchor="ctr">
            <a:normAutofit/>
          </a:bodyPr>
          <a:lstStyle>
            <a:lvl1pPr marL="0" indent="0" algn="ctr" eaLnBrk="1" fontAlgn="auto" latinLnBrk="0" hangingPunct="1">
              <a:buNone/>
              <a:defRPr kumimoji="0" lang="zh-CN" altLang="en-US" sz="4050" b="0" i="0" u="none" strike="noStrike" kern="1200" cap="none" spc="150" normalizeH="0" baseline="0" noProof="1">
                <a:solidFill>
                  <a:schemeClr val="bg1"/>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编辑文本</a:t>
            </a:r>
          </a:p>
        </p:txBody>
      </p:sp>
      <p:sp>
        <p:nvSpPr>
          <p:cNvPr id="4" name="日期占位符 3"/>
          <p:cNvSpPr>
            <a:spLocks noGrp="1"/>
          </p:cNvSpPr>
          <p:nvPr>
            <p:ph type="dt" sz="half" idx="10"/>
            <p:custDataLst>
              <p:tags r:id="rId8"/>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9"/>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10"/>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1" y="513000"/>
            <a:ext cx="8139178" cy="486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7" y="1926000"/>
            <a:ext cx="3962432" cy="378000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1926000"/>
            <a:ext cx="3962432" cy="378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1" y="513000"/>
            <a:ext cx="8139178" cy="486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7" y="1343625"/>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solidFill>
                <a:uFillTx/>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2358072"/>
            <a:ext cx="3962400" cy="341417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2" y="1343625"/>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solidFill>
                <a:uFillTx/>
                <a:latin typeface="+mn-lt"/>
                <a:ea typeface="+mn-ea"/>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2" y="2358072"/>
            <a:ext cx="3962432" cy="3414176"/>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Users\Administrator.USER-20190207SV\Desktop\气象\closeup-photography-of-dew-drops-1478437.jpgcloseup-photography-of-dew-drops-1478437"/>
          <p:cNvPicPr>
            <a:picLocks noChangeAspect="1"/>
          </p:cNvPicPr>
          <p:nvPr userDrawn="1">
            <p:custDataLst>
              <p:tags r:id="rId1"/>
            </p:custDataLst>
          </p:nvPr>
        </p:nvPicPr>
        <p:blipFill>
          <a:blip r:embed="rId8"/>
          <a:srcRect/>
          <a:stretch>
            <a:fillRect/>
          </a:stretch>
        </p:blipFill>
        <p:spPr>
          <a:xfrm>
            <a:off x="0" y="-11430"/>
            <a:ext cx="9144000" cy="6870065"/>
          </a:xfrm>
          <a:prstGeom prst="rect">
            <a:avLst/>
          </a:prstGeom>
        </p:spPr>
      </p:pic>
      <p:sp>
        <p:nvSpPr>
          <p:cNvPr id="7" name="矩形 6"/>
          <p:cNvSpPr/>
          <p:nvPr userDrawn="1">
            <p:custDataLst>
              <p:tags r:id="rId2"/>
            </p:custDataLst>
          </p:nvPr>
        </p:nvSpPr>
        <p:spPr>
          <a:xfrm>
            <a:off x="366713" y="1093629"/>
            <a:ext cx="8401526" cy="4355783"/>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3"/>
            </p:custDataLst>
          </p:nvPr>
        </p:nvSpPr>
        <p:spPr>
          <a:xfrm>
            <a:off x="502411" y="513000"/>
            <a:ext cx="8139178" cy="486000"/>
          </a:xfrm>
        </p:spPr>
        <p:txBody>
          <a:bodyPr vert="horz" lIns="91440" tIns="45720" rIns="91440" bIns="45720" rtlCol="0" anchor="ctr" anchorCtr="0">
            <a:norm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7" y="1926000"/>
            <a:ext cx="3962432" cy="378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926000"/>
            <a:ext cx="3962432" cy="37800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a:xfrm>
            <a:off x="659807" y="6389433"/>
            <a:ext cx="2025000" cy="237600"/>
          </a:xfrm>
        </p:spPr>
        <p:txBody>
          <a:body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4"/>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6457950" y="6389433"/>
            <a:ext cx="2025000" cy="2376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502411" y="513000"/>
            <a:ext cx="8139178" cy="486000"/>
          </a:xfrm>
        </p:spPr>
        <p:txBody>
          <a:bodyPr/>
          <a:lstStyle/>
          <a:p>
            <a:r>
              <a:rPr lang="zh-CN" altLang="en-US"/>
              <a:t>单击此处编辑母版标题样式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1626113"/>
            <a:ext cx="7371076" cy="4041680"/>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7" y="1582508"/>
            <a:ext cx="8139178" cy="37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Administrator.USER-20190207SV\Desktop\气象\下雨\rain-drops-on-vehicle-windshield-1765286.jpgrain-drops-on-vehicle-windshield-1765286"/>
          <p:cNvPicPr>
            <a:picLocks noChangeAspect="1"/>
          </p:cNvPicPr>
          <p:nvPr userDrawn="1">
            <p:custDataLst>
              <p:tags r:id="rId1"/>
            </p:custDataLst>
          </p:nvPr>
        </p:nvPicPr>
        <p:blipFill>
          <a:blip r:embed="rId11"/>
          <a:srcRect/>
          <a:stretch>
            <a:fillRect/>
          </a:stretch>
        </p:blipFill>
        <p:spPr>
          <a:xfrm>
            <a:off x="0" y="0"/>
            <a:ext cx="9144000" cy="6858000"/>
          </a:xfrm>
          <a:prstGeom prst="rect">
            <a:avLst/>
          </a:prstGeom>
        </p:spPr>
      </p:pic>
      <p:sp>
        <p:nvSpPr>
          <p:cNvPr id="7" name="任意多边形 14"/>
          <p:cNvSpPr/>
          <p:nvPr userDrawn="1">
            <p:custDataLst>
              <p:tags r:id="rId2"/>
            </p:custDataLst>
          </p:nvPr>
        </p:nvSpPr>
        <p:spPr>
          <a:xfrm flipH="1">
            <a:off x="0" y="0"/>
            <a:ext cx="8009258" cy="6858000"/>
          </a:xfrm>
          <a:custGeom>
            <a:avLst/>
            <a:gdLst>
              <a:gd name="adj" fmla="val 120277"/>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6817" h="10800">
                <a:moveTo>
                  <a:pt x="12990" y="0"/>
                </a:moveTo>
                <a:lnTo>
                  <a:pt x="16817" y="0"/>
                </a:lnTo>
                <a:lnTo>
                  <a:pt x="16817" y="2767"/>
                </a:lnTo>
                <a:lnTo>
                  <a:pt x="7155" y="10800"/>
                </a:lnTo>
                <a:lnTo>
                  <a:pt x="0" y="10800"/>
                </a:lnTo>
                <a:lnTo>
                  <a:pt x="12990" y="0"/>
                </a:lnTo>
                <a:close/>
              </a:path>
            </a:pathLst>
          </a:custGeom>
          <a:solidFill>
            <a:schemeClr val="accent6">
              <a:lumMod val="60000"/>
              <a:lumOff val="4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直角三角形 7"/>
          <p:cNvSpPr/>
          <p:nvPr userDrawn="1">
            <p:custDataLst>
              <p:tags r:id="rId3"/>
            </p:custDataLst>
          </p:nvPr>
        </p:nvSpPr>
        <p:spPr>
          <a:xfrm rot="5400000" flipV="1">
            <a:off x="7661593" y="211772"/>
            <a:ext cx="1694180" cy="1270635"/>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userDrawn="1">
            <p:custDataLst>
              <p:tags r:id="rId4"/>
            </p:custDataLst>
          </p:nvPr>
        </p:nvSpPr>
        <p:spPr>
          <a:xfrm>
            <a:off x="0" y="2269252"/>
            <a:ext cx="6200775" cy="2052161"/>
          </a:xfrm>
          <a:prstGeom prst="rect">
            <a:avLst/>
          </a:prstGeom>
          <a:solidFill>
            <a:schemeClr val="bg1">
              <a:alpha val="7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直角三角形 9"/>
          <p:cNvSpPr/>
          <p:nvPr userDrawn="1">
            <p:custDataLst>
              <p:tags r:id="rId5"/>
            </p:custDataLst>
          </p:nvPr>
        </p:nvSpPr>
        <p:spPr>
          <a:xfrm flipH="1">
            <a:off x="7873365" y="5163820"/>
            <a:ext cx="1270635" cy="16941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日期占位符 2"/>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9"/>
            </p:custDataLst>
          </p:nvPr>
        </p:nvSpPr>
        <p:spPr>
          <a:xfrm>
            <a:off x="659807" y="2750098"/>
            <a:ext cx="5262194" cy="1090469"/>
          </a:xfrm>
        </p:spPr>
        <p:txBody>
          <a:bodyPr vert="horz" lIns="91440" tIns="45720" rIns="91440" bIns="45720" rtlCol="0" anchor="ctr" anchorCtr="0">
            <a:normAutofit/>
          </a:bodyPr>
          <a:lstStyle>
            <a:lvl1pPr marL="0" marR="0" algn="l" defTabSz="914400" rtl="0" eaLnBrk="1" fontAlgn="auto" latinLnBrk="0" hangingPunct="1">
              <a:lnSpc>
                <a:spcPct val="100000"/>
              </a:lnSpc>
              <a:buNone/>
              <a:defRPr kumimoji="0" lang="zh-CN" altLang="en-US" sz="5400" b="0" i="0" u="none" strike="noStrike" kern="1200" cap="none" spc="600" normalizeH="0" baseline="0" noProof="1" dirty="0">
                <a:solidFill>
                  <a:schemeClr val="tx1">
                    <a:lumMod val="85000"/>
                    <a:lumOff val="15000"/>
                  </a:schemeClr>
                </a:solidFill>
                <a:effectLst/>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a:stretch>
            <a:fillRect/>
          </a:stretch>
        </p:blipFill>
        <p:spPr>
          <a:xfrm>
            <a:off x="161365" y="2215738"/>
            <a:ext cx="2426513" cy="2426513"/>
          </a:xfrm>
          <a:prstGeom prst="rect">
            <a:avLst/>
          </a:prstGeom>
        </p:spPr>
      </p:pic>
      <p:pic>
        <p:nvPicPr>
          <p:cNvPr id="14" name="图片 1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603932" y="6137910"/>
            <a:ext cx="540068" cy="720090"/>
          </a:xfrm>
          <a:prstGeom prst="rect">
            <a:avLst/>
          </a:prstGeom>
        </p:spPr>
      </p:pic>
      <p:pic>
        <p:nvPicPr>
          <p:cNvPr id="2" name="图片 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4" name="日期占位符 3"/>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副标题 2"/>
          <p:cNvSpPr>
            <a:spLocks noGrp="1"/>
          </p:cNvSpPr>
          <p:nvPr>
            <p:ph type="subTitle" idx="3" hasCustomPrompt="1"/>
            <p:custDataLst>
              <p:tags r:id="rId4"/>
            </p:custDataLst>
          </p:nvPr>
        </p:nvSpPr>
        <p:spPr>
          <a:xfrm>
            <a:off x="3390927" y="3079765"/>
            <a:ext cx="5143024" cy="619001"/>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35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3429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685800" indent="0" algn="ctr" defTabSz="914400" rtl="0" eaLnBrk="1" fontAlgn="auto" latinLnBrk="0" hangingPunct="1">
              <a:lnSpc>
                <a:spcPct val="13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0287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8" name="标题 3"/>
          <p:cNvSpPr>
            <a:spLocks noGrp="1"/>
          </p:cNvSpPr>
          <p:nvPr>
            <p:ph type="ctrTitle" idx="2" hasCustomPrompt="1"/>
            <p:custDataLst>
              <p:tags r:id="rId5"/>
            </p:custDataLst>
          </p:nvPr>
        </p:nvSpPr>
        <p:spPr>
          <a:xfrm>
            <a:off x="3390927" y="2106331"/>
            <a:ext cx="5143500" cy="634365"/>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4125"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5" name="图片 74"/>
          <p:cNvPicPr>
            <a:picLocks noChangeAspect="1"/>
          </p:cNvPicPr>
          <p:nvPr userDrawn="1">
            <p:custDataLst>
              <p:tags r:id="rId1"/>
            </p:custDataLst>
          </p:nvPr>
        </p:nvPicPr>
        <p:blipFill>
          <a:blip r:embed="rId8"/>
          <a:stretch>
            <a:fillRect/>
          </a:stretch>
        </p:blipFill>
        <p:spPr>
          <a:xfrm>
            <a:off x="8453603" y="6132127"/>
            <a:ext cx="521253" cy="525826"/>
          </a:xfrm>
          <a:prstGeom prst="rect">
            <a:avLst/>
          </a:prstGeom>
        </p:spPr>
      </p:pic>
      <p:pic>
        <p:nvPicPr>
          <p:cNvPr id="74" name="图片 73"/>
          <p:cNvPicPr>
            <a:picLocks noChangeAspect="1"/>
          </p:cNvPicPr>
          <p:nvPr userDrawn="1">
            <p:custDataLst>
              <p:tags r:id="rId2"/>
            </p:custDataLst>
          </p:nvPr>
        </p:nvPicPr>
        <p:blipFill>
          <a:blip r:embed="rId9"/>
          <a:stretch>
            <a:fillRect/>
          </a:stretch>
        </p:blipFill>
        <p:spPr>
          <a:xfrm>
            <a:off x="145956" y="6074191"/>
            <a:ext cx="621846" cy="557832"/>
          </a:xfrm>
          <a:prstGeom prst="rect">
            <a:avLst/>
          </a:prstGeom>
        </p:spPr>
      </p:pic>
      <p:sp>
        <p:nvSpPr>
          <p:cNvPr id="2" name="标题 1"/>
          <p:cNvSpPr>
            <a:spLocks noGrp="1"/>
          </p:cNvSpPr>
          <p:nvPr>
            <p:ph type="title"/>
            <p:custDataLst>
              <p:tags r:id="rId3"/>
            </p:custDataLst>
          </p:nvPr>
        </p:nvSpPr>
        <p:spPr>
          <a:xfrm>
            <a:off x="502411" y="513000"/>
            <a:ext cx="8139178" cy="486000"/>
          </a:xfrm>
        </p:spPr>
        <p:txBody>
          <a:bodyPr lIns="91440" tIns="45720" rIns="91440" bIns="45720">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accent5">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userDrawn="1">
            <p:custDataLst>
              <p:tags r:id="rId2"/>
            </p:custDataLst>
          </p:nvPr>
        </p:nvPicPr>
        <p:blipFill>
          <a:blip r:embed="rId9"/>
          <a:stretch>
            <a:fillRect/>
          </a:stretch>
        </p:blipFill>
        <p:spPr>
          <a:xfrm>
            <a:off x="7751876" y="5333662"/>
            <a:ext cx="1207112" cy="1220830"/>
          </a:xfrm>
          <a:prstGeom prst="rect">
            <a:avLst/>
          </a:prstGeom>
        </p:spPr>
      </p:pic>
      <p:sp>
        <p:nvSpPr>
          <p:cNvPr id="2" name="标题 1"/>
          <p:cNvSpPr>
            <a:spLocks noGrp="1"/>
          </p:cNvSpPr>
          <p:nvPr>
            <p:ph type="title" hasCustomPrompt="1"/>
            <p:custDataLst>
              <p:tags r:id="rId3"/>
            </p:custDataLst>
          </p:nvPr>
        </p:nvSpPr>
        <p:spPr>
          <a:xfrm>
            <a:off x="961200" y="1339650"/>
            <a:ext cx="7219800" cy="542700"/>
          </a:xfrm>
        </p:spPr>
        <p:txBody>
          <a:bodyPr lIns="91440" tIns="45720" rIns="91440" bIns="0"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lIns="91440" tIns="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14287" y="0"/>
            <a:ext cx="3617595" cy="6866255"/>
          </a:xfrm>
          <a:prstGeom prst="rect">
            <a:avLst/>
          </a:prstGeom>
          <a:solidFill>
            <a:schemeClr val="accent5">
              <a:lumMod val="20000"/>
              <a:lumOff val="80000"/>
              <a:alpha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grpSp>
        <p:nvGrpSpPr>
          <p:cNvPr id="10" name="组合 9"/>
          <p:cNvGrpSpPr/>
          <p:nvPr userDrawn="1">
            <p:custDataLst>
              <p:tags r:id="rId2"/>
            </p:custDataLst>
          </p:nvPr>
        </p:nvGrpSpPr>
        <p:grpSpPr>
          <a:xfrm>
            <a:off x="144000" y="5857875"/>
            <a:ext cx="837700" cy="749251"/>
            <a:chOff x="4158615" y="1101090"/>
            <a:chExt cx="829945" cy="742315"/>
          </a:xfrm>
        </p:grpSpPr>
        <p:sp>
          <p:nvSpPr>
            <p:cNvPr id="11" name="任意多边形: 形状 10"/>
            <p:cNvSpPr/>
            <p:nvPr userDrawn="1">
              <p:custDataLst>
                <p:tags r:id="rId9"/>
              </p:custDataLst>
            </p:nvPr>
          </p:nvSpPr>
          <p:spPr>
            <a:xfrm>
              <a:off x="4179881" y="1124313"/>
              <a:ext cx="808679" cy="466043"/>
            </a:xfrm>
            <a:custGeom>
              <a:avLst/>
              <a:gdLst>
                <a:gd name="connsiteX0" fmla="*/ 2309392 w 3451429"/>
                <a:gd name="connsiteY0" fmla="*/ 190989 h 1792931"/>
                <a:gd name="connsiteX1" fmla="*/ 2509802 w 3451429"/>
                <a:gd name="connsiteY1" fmla="*/ 441418 h 1792931"/>
                <a:gd name="connsiteX2" fmla="*/ 2516138 w 3451429"/>
                <a:gd name="connsiteY2" fmla="*/ 451088 h 1792931"/>
                <a:gd name="connsiteX3" fmla="*/ 2519806 w 3451429"/>
                <a:gd name="connsiteY3" fmla="*/ 461926 h 1792931"/>
                <a:gd name="connsiteX4" fmla="*/ 2555820 w 3451429"/>
                <a:gd name="connsiteY4" fmla="*/ 547959 h 1792931"/>
                <a:gd name="connsiteX5" fmla="*/ 2572826 w 3451429"/>
                <a:gd name="connsiteY5" fmla="*/ 555295 h 1792931"/>
                <a:gd name="connsiteX6" fmla="*/ 2888280 w 3451429"/>
                <a:gd name="connsiteY6" fmla="*/ 495105 h 1792931"/>
                <a:gd name="connsiteX7" fmla="*/ 3161885 w 3451429"/>
                <a:gd name="connsiteY7" fmla="*/ 576803 h 1792931"/>
                <a:gd name="connsiteX8" fmla="*/ 3227577 w 3451429"/>
                <a:gd name="connsiteY8" fmla="*/ 619153 h 1792931"/>
                <a:gd name="connsiteX9" fmla="*/ 3227243 w 3451429"/>
                <a:gd name="connsiteY9" fmla="*/ 618986 h 1792931"/>
                <a:gd name="connsiteX10" fmla="*/ 3233913 w 3451429"/>
                <a:gd name="connsiteY10" fmla="*/ 624822 h 1792931"/>
                <a:gd name="connsiteX11" fmla="*/ 3347456 w 3451429"/>
                <a:gd name="connsiteY11" fmla="*/ 743701 h 1792931"/>
                <a:gd name="connsiteX12" fmla="*/ 3444827 w 3451429"/>
                <a:gd name="connsiteY12" fmla="*/ 980124 h 1792931"/>
                <a:gd name="connsiteX13" fmla="*/ 3339120 w 3451429"/>
                <a:gd name="connsiteY13" fmla="*/ 1394450 h 1792931"/>
                <a:gd name="connsiteX14" fmla="*/ 3020331 w 3451429"/>
                <a:gd name="connsiteY14" fmla="*/ 1609699 h 1792931"/>
                <a:gd name="connsiteX15" fmla="*/ 2801080 w 3451429"/>
                <a:gd name="connsiteY15" fmla="*/ 1632208 h 1792931"/>
                <a:gd name="connsiteX16" fmla="*/ 2691205 w 3451429"/>
                <a:gd name="connsiteY16" fmla="*/ 1614701 h 1792931"/>
                <a:gd name="connsiteX17" fmla="*/ 2668529 w 3451429"/>
                <a:gd name="connsiteY17" fmla="*/ 1623371 h 1792931"/>
                <a:gd name="connsiteX18" fmla="*/ 2565156 w 3451429"/>
                <a:gd name="connsiteY18" fmla="*/ 1720408 h 1792931"/>
                <a:gd name="connsiteX19" fmla="*/ 2401594 w 3451429"/>
                <a:gd name="connsiteY19" fmla="*/ 1773428 h 1792931"/>
                <a:gd name="connsiteX20" fmla="*/ 2183844 w 3451429"/>
                <a:gd name="connsiteY20" fmla="*/ 1748252 h 1792931"/>
                <a:gd name="connsiteX21" fmla="*/ 2159668 w 3451429"/>
                <a:gd name="connsiteY21" fmla="*/ 1747919 h 1792931"/>
                <a:gd name="connsiteX22" fmla="*/ 2007943 w 3451429"/>
                <a:gd name="connsiteY22" fmla="*/ 1784766 h 1792931"/>
                <a:gd name="connsiteX23" fmla="*/ 1825206 w 3451429"/>
                <a:gd name="connsiteY23" fmla="*/ 1790935 h 1792931"/>
                <a:gd name="connsiteX24" fmla="*/ 1656475 w 3451429"/>
                <a:gd name="connsiteY24" fmla="*/ 1762591 h 1792931"/>
                <a:gd name="connsiteX25" fmla="*/ 1491412 w 3451429"/>
                <a:gd name="connsiteY25" fmla="*/ 1688729 h 1792931"/>
                <a:gd name="connsiteX26" fmla="*/ 1475572 w 3451429"/>
                <a:gd name="connsiteY26" fmla="*/ 1688396 h 1792931"/>
                <a:gd name="connsiteX27" fmla="*/ 1285500 w 3451429"/>
                <a:gd name="connsiteY27" fmla="*/ 1763591 h 1792931"/>
                <a:gd name="connsiteX28" fmla="*/ 1035237 w 3451429"/>
                <a:gd name="connsiteY28" fmla="*/ 1736414 h 1792931"/>
                <a:gd name="connsiteX29" fmla="*/ 953372 w 3451429"/>
                <a:gd name="connsiteY29" fmla="*/ 1692231 h 1792931"/>
                <a:gd name="connsiteX30" fmla="*/ 928696 w 3451429"/>
                <a:gd name="connsiteY30" fmla="*/ 1688229 h 1792931"/>
                <a:gd name="connsiteX31" fmla="*/ 788142 w 3451429"/>
                <a:gd name="connsiteY31" fmla="*/ 1722075 h 1792931"/>
                <a:gd name="connsiteX32" fmla="*/ 627081 w 3451429"/>
                <a:gd name="connsiteY32" fmla="*/ 1727411 h 1792931"/>
                <a:gd name="connsiteX33" fmla="*/ 421002 w 3451429"/>
                <a:gd name="connsiteY33" fmla="*/ 1683894 h 1792931"/>
                <a:gd name="connsiteX34" fmla="*/ 149731 w 3451429"/>
                <a:gd name="connsiteY34" fmla="*/ 1504659 h 1792931"/>
                <a:gd name="connsiteX35" fmla="*/ 130224 w 3451429"/>
                <a:gd name="connsiteY35" fmla="*/ 1484318 h 1792931"/>
                <a:gd name="connsiteX36" fmla="*/ 129223 w 3451429"/>
                <a:gd name="connsiteY36" fmla="*/ 1482817 h 1792931"/>
                <a:gd name="connsiteX37" fmla="*/ 129223 w 3451429"/>
                <a:gd name="connsiteY37" fmla="*/ 1483151 h 1792931"/>
                <a:gd name="connsiteX38" fmla="*/ 125888 w 3451429"/>
                <a:gd name="connsiteY38" fmla="*/ 1479482 h 1792931"/>
                <a:gd name="connsiteX39" fmla="*/ 126222 w 3451429"/>
                <a:gd name="connsiteY39" fmla="*/ 1479816 h 1792931"/>
                <a:gd name="connsiteX40" fmla="*/ 112717 w 3451429"/>
                <a:gd name="connsiteY40" fmla="*/ 1459141 h 1792931"/>
                <a:gd name="connsiteX41" fmla="*/ 7 w 3451429"/>
                <a:gd name="connsiteY41" fmla="*/ 1127348 h 1792931"/>
                <a:gd name="connsiteX42" fmla="*/ 34520 w 3451429"/>
                <a:gd name="connsiteY42" fmla="*/ 938275 h 1792931"/>
                <a:gd name="connsiteX43" fmla="*/ 264442 w 3451429"/>
                <a:gd name="connsiteY43" fmla="*/ 651665 h 1792931"/>
                <a:gd name="connsiteX44" fmla="*/ 617410 w 3451429"/>
                <a:gd name="connsiteY44" fmla="*/ 528451 h 1792931"/>
                <a:gd name="connsiteX45" fmla="*/ 983717 w 3451429"/>
                <a:gd name="connsiteY45" fmla="*/ 587974 h 1792931"/>
                <a:gd name="connsiteX46" fmla="*/ 994555 w 3451429"/>
                <a:gd name="connsiteY46" fmla="*/ 591142 h 1792931"/>
                <a:gd name="connsiteX47" fmla="*/ 996555 w 3451429"/>
                <a:gd name="connsiteY47" fmla="*/ 588474 h 1792931"/>
                <a:gd name="connsiteX48" fmla="*/ 1002391 w 3451429"/>
                <a:gd name="connsiteY48" fmla="*/ 571134 h 1792931"/>
                <a:gd name="connsiteX49" fmla="*/ 1190463 w 3451429"/>
                <a:gd name="connsiteY49" fmla="*/ 254346 h 1792931"/>
                <a:gd name="connsiteX50" fmla="*/ 1877726 w 3451429"/>
                <a:gd name="connsiteY50" fmla="*/ 5251 h 1792931"/>
                <a:gd name="connsiteX51" fmla="*/ 2262874 w 3451429"/>
                <a:gd name="connsiteY51" fmla="*/ 155475 h 1792931"/>
                <a:gd name="connsiteX52" fmla="*/ 2306891 w 3451429"/>
                <a:gd name="connsiteY52" fmla="*/ 188321 h 1792931"/>
                <a:gd name="connsiteX53" fmla="*/ 2307891 w 3451429"/>
                <a:gd name="connsiteY53" fmla="*/ 189322 h 1792931"/>
                <a:gd name="connsiteX54" fmla="*/ 2309392 w 3451429"/>
                <a:gd name="connsiteY54" fmla="*/ 190989 h 1792931"/>
                <a:gd name="connsiteX55" fmla="*/ 777305 w 3451429"/>
                <a:gd name="connsiteY55" fmla="*/ 918768 h 1792931"/>
                <a:gd name="connsiteX56" fmla="*/ 840829 w 3451429"/>
                <a:gd name="connsiteY56" fmla="*/ 912098 h 1792931"/>
                <a:gd name="connsiteX57" fmla="*/ 942701 w 3451429"/>
                <a:gd name="connsiteY57" fmla="*/ 866081 h 1792931"/>
                <a:gd name="connsiteX58" fmla="*/ 946536 w 3451429"/>
                <a:gd name="connsiteY58" fmla="*/ 756706 h 1792931"/>
                <a:gd name="connsiteX59" fmla="*/ 895350 w 3451429"/>
                <a:gd name="connsiteY59" fmla="*/ 723026 h 1792931"/>
                <a:gd name="connsiteX60" fmla="*/ 680434 w 3451429"/>
                <a:gd name="connsiteY60" fmla="*/ 715857 h 1792931"/>
                <a:gd name="connsiteX61" fmla="*/ 603572 w 3451429"/>
                <a:gd name="connsiteY61" fmla="*/ 763542 h 1792931"/>
                <a:gd name="connsiteX62" fmla="*/ 599237 w 3451429"/>
                <a:gd name="connsiteY62" fmla="*/ 849408 h 1792931"/>
                <a:gd name="connsiteX63" fmla="*/ 633250 w 3451429"/>
                <a:gd name="connsiteY63" fmla="*/ 880920 h 1792931"/>
                <a:gd name="connsiteX64" fmla="*/ 777305 w 3451429"/>
                <a:gd name="connsiteY64" fmla="*/ 918768 h 1792931"/>
                <a:gd name="connsiteX65" fmla="*/ 3127872 w 3451429"/>
                <a:gd name="connsiteY65" fmla="*/ 918768 h 1792931"/>
                <a:gd name="connsiteX66" fmla="*/ 3189229 w 3451429"/>
                <a:gd name="connsiteY66" fmla="*/ 911932 h 1792931"/>
                <a:gd name="connsiteX67" fmla="*/ 3283098 w 3451429"/>
                <a:gd name="connsiteY67" fmla="*/ 862079 h 1792931"/>
                <a:gd name="connsiteX68" fmla="*/ 3283265 w 3451429"/>
                <a:gd name="connsiteY68" fmla="*/ 756872 h 1792931"/>
                <a:gd name="connsiteX69" fmla="*/ 3230411 w 3451429"/>
                <a:gd name="connsiteY69" fmla="*/ 720025 h 1792931"/>
                <a:gd name="connsiteX70" fmla="*/ 3069183 w 3451429"/>
                <a:gd name="connsiteY70" fmla="*/ 708354 h 1792931"/>
                <a:gd name="connsiteX71" fmla="*/ 2981649 w 3451429"/>
                <a:gd name="connsiteY71" fmla="*/ 756706 h 1792931"/>
                <a:gd name="connsiteX72" fmla="*/ 2976314 w 3451429"/>
                <a:gd name="connsiteY72" fmla="*/ 855577 h 1792931"/>
                <a:gd name="connsiteX73" fmla="*/ 3006659 w 3451429"/>
                <a:gd name="connsiteY73" fmla="*/ 883754 h 1792931"/>
                <a:gd name="connsiteX74" fmla="*/ 3127872 w 3451429"/>
                <a:gd name="connsiteY74" fmla="*/ 918768 h 179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451429" h="1792931">
                  <a:moveTo>
                    <a:pt x="2309392" y="190989"/>
                  </a:moveTo>
                  <a:cubicBezTo>
                    <a:pt x="2392090" y="261683"/>
                    <a:pt x="2459283" y="344881"/>
                    <a:pt x="2509802" y="441418"/>
                  </a:cubicBezTo>
                  <a:cubicBezTo>
                    <a:pt x="2511636" y="444753"/>
                    <a:pt x="2513970" y="447921"/>
                    <a:pt x="2516138" y="451088"/>
                  </a:cubicBezTo>
                  <a:cubicBezTo>
                    <a:pt x="2517305" y="454757"/>
                    <a:pt x="2518305" y="458591"/>
                    <a:pt x="2519806" y="461926"/>
                  </a:cubicBezTo>
                  <a:cubicBezTo>
                    <a:pt x="2533311" y="489937"/>
                    <a:pt x="2545316" y="518614"/>
                    <a:pt x="2555820" y="547959"/>
                  </a:cubicBezTo>
                  <a:cubicBezTo>
                    <a:pt x="2560488" y="560964"/>
                    <a:pt x="2560655" y="561131"/>
                    <a:pt x="2572826" y="555295"/>
                  </a:cubicBezTo>
                  <a:cubicBezTo>
                    <a:pt x="2672698" y="507777"/>
                    <a:pt x="2777905" y="488269"/>
                    <a:pt x="2888280" y="495105"/>
                  </a:cubicBezTo>
                  <a:cubicBezTo>
                    <a:pt x="2985818" y="501274"/>
                    <a:pt x="3076853" y="528618"/>
                    <a:pt x="3161885" y="576803"/>
                  </a:cubicBezTo>
                  <a:cubicBezTo>
                    <a:pt x="3184560" y="589642"/>
                    <a:pt x="3205235" y="605648"/>
                    <a:pt x="3227577" y="619153"/>
                  </a:cubicBezTo>
                  <a:cubicBezTo>
                    <a:pt x="3227577" y="619153"/>
                    <a:pt x="3227243" y="618986"/>
                    <a:pt x="3227243" y="618986"/>
                  </a:cubicBezTo>
                  <a:cubicBezTo>
                    <a:pt x="3228577" y="621821"/>
                    <a:pt x="3231245" y="623321"/>
                    <a:pt x="3233913" y="624822"/>
                  </a:cubicBezTo>
                  <a:cubicBezTo>
                    <a:pt x="3276262" y="660169"/>
                    <a:pt x="3315277" y="698683"/>
                    <a:pt x="3347456" y="743701"/>
                  </a:cubicBezTo>
                  <a:cubicBezTo>
                    <a:pt x="3398309" y="814895"/>
                    <a:pt x="3431822" y="893258"/>
                    <a:pt x="3444827" y="980124"/>
                  </a:cubicBezTo>
                  <a:cubicBezTo>
                    <a:pt x="3467502" y="1133016"/>
                    <a:pt x="3431655" y="1271403"/>
                    <a:pt x="3339120" y="1394450"/>
                  </a:cubicBezTo>
                  <a:cubicBezTo>
                    <a:pt x="3257922" y="1502325"/>
                    <a:pt x="3149880" y="1572185"/>
                    <a:pt x="3020331" y="1609699"/>
                  </a:cubicBezTo>
                  <a:cubicBezTo>
                    <a:pt x="2948637" y="1630540"/>
                    <a:pt x="2875275" y="1636709"/>
                    <a:pt x="2801080" y="1632208"/>
                  </a:cubicBezTo>
                  <a:cubicBezTo>
                    <a:pt x="2763899" y="1630040"/>
                    <a:pt x="2727218" y="1623871"/>
                    <a:pt x="2691205" y="1614701"/>
                  </a:cubicBezTo>
                  <a:cubicBezTo>
                    <a:pt x="2676199" y="1610866"/>
                    <a:pt x="2676199" y="1611033"/>
                    <a:pt x="2668529" y="1623371"/>
                  </a:cubicBezTo>
                  <a:cubicBezTo>
                    <a:pt x="2642686" y="1664887"/>
                    <a:pt x="2607173" y="1696232"/>
                    <a:pt x="2565156" y="1720408"/>
                  </a:cubicBezTo>
                  <a:cubicBezTo>
                    <a:pt x="2514470" y="1749586"/>
                    <a:pt x="2459950" y="1766926"/>
                    <a:pt x="2401594" y="1773428"/>
                  </a:cubicBezTo>
                  <a:cubicBezTo>
                    <a:pt x="2326899" y="1781765"/>
                    <a:pt x="2254204" y="1774929"/>
                    <a:pt x="2183844" y="1748252"/>
                  </a:cubicBezTo>
                  <a:cubicBezTo>
                    <a:pt x="2175674" y="1745084"/>
                    <a:pt x="2168004" y="1744918"/>
                    <a:pt x="2159668" y="1747919"/>
                  </a:cubicBezTo>
                  <a:cubicBezTo>
                    <a:pt x="2110315" y="1765592"/>
                    <a:pt x="2059796" y="1778097"/>
                    <a:pt x="2007943" y="1784766"/>
                  </a:cubicBezTo>
                  <a:cubicBezTo>
                    <a:pt x="1947253" y="1792602"/>
                    <a:pt x="1886563" y="1795103"/>
                    <a:pt x="1825206" y="1790935"/>
                  </a:cubicBezTo>
                  <a:cubicBezTo>
                    <a:pt x="1767851" y="1786934"/>
                    <a:pt x="1711663" y="1778097"/>
                    <a:pt x="1656475" y="1762591"/>
                  </a:cubicBezTo>
                  <a:cubicBezTo>
                    <a:pt x="1597786" y="1746251"/>
                    <a:pt x="1542098" y="1722909"/>
                    <a:pt x="1491412" y="1688729"/>
                  </a:cubicBezTo>
                  <a:cubicBezTo>
                    <a:pt x="1485576" y="1684728"/>
                    <a:pt x="1482075" y="1683561"/>
                    <a:pt x="1475572" y="1688396"/>
                  </a:cubicBezTo>
                  <a:cubicBezTo>
                    <a:pt x="1418717" y="1729745"/>
                    <a:pt x="1354859" y="1753254"/>
                    <a:pt x="1285500" y="1763591"/>
                  </a:cubicBezTo>
                  <a:cubicBezTo>
                    <a:pt x="1199633" y="1776429"/>
                    <a:pt x="1116268" y="1767760"/>
                    <a:pt x="1035237" y="1736414"/>
                  </a:cubicBezTo>
                  <a:cubicBezTo>
                    <a:pt x="1006226" y="1725077"/>
                    <a:pt x="978549" y="1710904"/>
                    <a:pt x="953372" y="1692231"/>
                  </a:cubicBezTo>
                  <a:cubicBezTo>
                    <a:pt x="945536" y="1686562"/>
                    <a:pt x="938366" y="1684728"/>
                    <a:pt x="928696" y="1688229"/>
                  </a:cubicBezTo>
                  <a:cubicBezTo>
                    <a:pt x="883179" y="1704569"/>
                    <a:pt x="836161" y="1715906"/>
                    <a:pt x="788142" y="1722075"/>
                  </a:cubicBezTo>
                  <a:cubicBezTo>
                    <a:pt x="734788" y="1729078"/>
                    <a:pt x="681101" y="1731579"/>
                    <a:pt x="627081" y="1727411"/>
                  </a:cubicBezTo>
                  <a:cubicBezTo>
                    <a:pt x="556220" y="1721909"/>
                    <a:pt x="487527" y="1708070"/>
                    <a:pt x="421002" y="1683894"/>
                  </a:cubicBezTo>
                  <a:cubicBezTo>
                    <a:pt x="316462" y="1645713"/>
                    <a:pt x="225593" y="1586523"/>
                    <a:pt x="149731" y="1504659"/>
                  </a:cubicBezTo>
                  <a:cubicBezTo>
                    <a:pt x="143395" y="1497823"/>
                    <a:pt x="138560" y="1489320"/>
                    <a:pt x="130224" y="1484318"/>
                  </a:cubicBezTo>
                  <a:cubicBezTo>
                    <a:pt x="129390" y="1484151"/>
                    <a:pt x="129056" y="1483651"/>
                    <a:pt x="129223" y="1482817"/>
                  </a:cubicBezTo>
                  <a:cubicBezTo>
                    <a:pt x="129223" y="1482817"/>
                    <a:pt x="129223" y="1483151"/>
                    <a:pt x="129223" y="1483151"/>
                  </a:cubicBezTo>
                  <a:cubicBezTo>
                    <a:pt x="128890" y="1481150"/>
                    <a:pt x="128056" y="1479816"/>
                    <a:pt x="125888" y="1479482"/>
                  </a:cubicBezTo>
                  <a:cubicBezTo>
                    <a:pt x="125888" y="1479482"/>
                    <a:pt x="126222" y="1479816"/>
                    <a:pt x="126222" y="1479816"/>
                  </a:cubicBezTo>
                  <a:cubicBezTo>
                    <a:pt x="124388" y="1471146"/>
                    <a:pt x="117719" y="1465811"/>
                    <a:pt x="112717" y="1459141"/>
                  </a:cubicBezTo>
                  <a:cubicBezTo>
                    <a:pt x="39355" y="1360770"/>
                    <a:pt x="674" y="1250395"/>
                    <a:pt x="7" y="1127348"/>
                  </a:cubicBezTo>
                  <a:cubicBezTo>
                    <a:pt x="-327" y="1062323"/>
                    <a:pt x="11345" y="999132"/>
                    <a:pt x="34520" y="938275"/>
                  </a:cubicBezTo>
                  <a:cubicBezTo>
                    <a:pt x="80371" y="818062"/>
                    <a:pt x="159068" y="723860"/>
                    <a:pt x="264442" y="651665"/>
                  </a:cubicBezTo>
                  <a:cubicBezTo>
                    <a:pt x="370816" y="578804"/>
                    <a:pt x="489194" y="538955"/>
                    <a:pt x="617410" y="528451"/>
                  </a:cubicBezTo>
                  <a:cubicBezTo>
                    <a:pt x="744459" y="518114"/>
                    <a:pt x="866506" y="537288"/>
                    <a:pt x="983717" y="587974"/>
                  </a:cubicBezTo>
                  <a:cubicBezTo>
                    <a:pt x="987219" y="589475"/>
                    <a:pt x="990386" y="591976"/>
                    <a:pt x="994555" y="591142"/>
                  </a:cubicBezTo>
                  <a:cubicBezTo>
                    <a:pt x="995222" y="590308"/>
                    <a:pt x="996222" y="589475"/>
                    <a:pt x="996555" y="588474"/>
                  </a:cubicBezTo>
                  <a:cubicBezTo>
                    <a:pt x="998556" y="582639"/>
                    <a:pt x="1000557" y="576970"/>
                    <a:pt x="1002391" y="571134"/>
                  </a:cubicBezTo>
                  <a:cubicBezTo>
                    <a:pt x="1040906" y="451255"/>
                    <a:pt x="1102429" y="344381"/>
                    <a:pt x="1190463" y="254346"/>
                  </a:cubicBezTo>
                  <a:cubicBezTo>
                    <a:pt x="1379369" y="61439"/>
                    <a:pt x="1608790" y="-22760"/>
                    <a:pt x="1877726" y="5251"/>
                  </a:cubicBezTo>
                  <a:cubicBezTo>
                    <a:pt x="2019447" y="19923"/>
                    <a:pt x="2147496" y="71943"/>
                    <a:pt x="2262874" y="155475"/>
                  </a:cubicBezTo>
                  <a:cubicBezTo>
                    <a:pt x="2277713" y="166146"/>
                    <a:pt x="2292218" y="177484"/>
                    <a:pt x="2306891" y="188321"/>
                  </a:cubicBezTo>
                  <a:cubicBezTo>
                    <a:pt x="2306891" y="188321"/>
                    <a:pt x="2307891" y="189322"/>
                    <a:pt x="2307891" y="189322"/>
                  </a:cubicBezTo>
                  <a:cubicBezTo>
                    <a:pt x="2308558" y="189822"/>
                    <a:pt x="2308892" y="190322"/>
                    <a:pt x="2309392" y="190989"/>
                  </a:cubicBezTo>
                  <a:close/>
                  <a:moveTo>
                    <a:pt x="777305" y="918768"/>
                  </a:moveTo>
                  <a:cubicBezTo>
                    <a:pt x="799146" y="917934"/>
                    <a:pt x="820154" y="916267"/>
                    <a:pt x="840829" y="912098"/>
                  </a:cubicBezTo>
                  <a:cubicBezTo>
                    <a:pt x="878177" y="904596"/>
                    <a:pt x="913524" y="892091"/>
                    <a:pt x="942701" y="866081"/>
                  </a:cubicBezTo>
                  <a:cubicBezTo>
                    <a:pt x="978549" y="833902"/>
                    <a:pt x="980383" y="789051"/>
                    <a:pt x="946536" y="756706"/>
                  </a:cubicBezTo>
                  <a:cubicBezTo>
                    <a:pt x="931530" y="742200"/>
                    <a:pt x="914691" y="730696"/>
                    <a:pt x="895350" y="723026"/>
                  </a:cubicBezTo>
                  <a:cubicBezTo>
                    <a:pt x="824656" y="694849"/>
                    <a:pt x="752795" y="693348"/>
                    <a:pt x="680434" y="715857"/>
                  </a:cubicBezTo>
                  <a:cubicBezTo>
                    <a:pt x="650923" y="725027"/>
                    <a:pt x="624246" y="739699"/>
                    <a:pt x="603572" y="763542"/>
                  </a:cubicBezTo>
                  <a:cubicBezTo>
                    <a:pt x="581730" y="788718"/>
                    <a:pt x="579562" y="822898"/>
                    <a:pt x="599237" y="849408"/>
                  </a:cubicBezTo>
                  <a:cubicBezTo>
                    <a:pt x="608407" y="861913"/>
                    <a:pt x="619911" y="872417"/>
                    <a:pt x="633250" y="880920"/>
                  </a:cubicBezTo>
                  <a:cubicBezTo>
                    <a:pt x="677600" y="908764"/>
                    <a:pt x="727119" y="916267"/>
                    <a:pt x="777305" y="918768"/>
                  </a:cubicBezTo>
                  <a:close/>
                  <a:moveTo>
                    <a:pt x="3127872" y="918768"/>
                  </a:moveTo>
                  <a:cubicBezTo>
                    <a:pt x="3149880" y="918434"/>
                    <a:pt x="3169721" y="916267"/>
                    <a:pt x="3189229" y="911932"/>
                  </a:cubicBezTo>
                  <a:cubicBezTo>
                    <a:pt x="3225076" y="903929"/>
                    <a:pt x="3257755" y="889923"/>
                    <a:pt x="3283098" y="862079"/>
                  </a:cubicBezTo>
                  <a:cubicBezTo>
                    <a:pt x="3311776" y="830400"/>
                    <a:pt x="3311943" y="788384"/>
                    <a:pt x="3283265" y="756872"/>
                  </a:cubicBezTo>
                  <a:cubicBezTo>
                    <a:pt x="3268426" y="740533"/>
                    <a:pt x="3250586" y="728528"/>
                    <a:pt x="3230411" y="720025"/>
                  </a:cubicBezTo>
                  <a:cubicBezTo>
                    <a:pt x="3178058" y="698183"/>
                    <a:pt x="3124204" y="695182"/>
                    <a:pt x="3069183" y="708354"/>
                  </a:cubicBezTo>
                  <a:cubicBezTo>
                    <a:pt x="3035670" y="716524"/>
                    <a:pt x="3005325" y="730696"/>
                    <a:pt x="2981649" y="756706"/>
                  </a:cubicBezTo>
                  <a:cubicBezTo>
                    <a:pt x="2955139" y="785717"/>
                    <a:pt x="2952805" y="824898"/>
                    <a:pt x="2976314" y="855577"/>
                  </a:cubicBezTo>
                  <a:cubicBezTo>
                    <a:pt x="2984817" y="866581"/>
                    <a:pt x="2994988" y="875918"/>
                    <a:pt x="3006659" y="883754"/>
                  </a:cubicBezTo>
                  <a:cubicBezTo>
                    <a:pt x="3044007" y="908597"/>
                    <a:pt x="3086189" y="916100"/>
                    <a:pt x="3127872" y="918768"/>
                  </a:cubicBezTo>
                  <a:close/>
                </a:path>
              </a:pathLst>
            </a:custGeom>
            <a:solidFill>
              <a:schemeClr val="accent6">
                <a:lumMod val="60000"/>
                <a:lumOff val="40000"/>
              </a:schemeClr>
            </a:solidFill>
            <a:ln w="1663" cap="flat">
              <a:noFill/>
              <a:prstDash val="solid"/>
              <a:miter/>
            </a:ln>
          </p:spPr>
          <p:txBody>
            <a:bodyPr rtlCol="0" anchor="ctr"/>
            <a:lstStyle/>
            <a:p>
              <a:endParaRPr lang="en-US" sz="1350"/>
            </a:p>
          </p:txBody>
        </p:sp>
        <p:sp>
          <p:nvSpPr>
            <p:cNvPr id="12" name="任意多边形: 形状 11"/>
            <p:cNvSpPr/>
            <p:nvPr userDrawn="1">
              <p:custDataLst>
                <p:tags r:id="rId10"/>
              </p:custDataLst>
            </p:nvPr>
          </p:nvSpPr>
          <p:spPr>
            <a:xfrm>
              <a:off x="4485990" y="1623757"/>
              <a:ext cx="166116" cy="219648"/>
            </a:xfrm>
            <a:custGeom>
              <a:avLst/>
              <a:gdLst>
                <a:gd name="connsiteX0" fmla="*/ 343503 w 708981"/>
                <a:gd name="connsiteY0" fmla="*/ 8227 h 845016"/>
                <a:gd name="connsiteX1" fmla="*/ 348505 w 708981"/>
                <a:gd name="connsiteY1" fmla="*/ 3892 h 845016"/>
                <a:gd name="connsiteX2" fmla="*/ 360010 w 708981"/>
                <a:gd name="connsiteY2" fmla="*/ 4392 h 845016"/>
                <a:gd name="connsiteX3" fmla="*/ 403026 w 708981"/>
                <a:gd name="connsiteY3" fmla="*/ 59580 h 845016"/>
                <a:gd name="connsiteX4" fmla="*/ 573925 w 708981"/>
                <a:gd name="connsiteY4" fmla="*/ 297504 h 845016"/>
                <a:gd name="connsiteX5" fmla="*/ 675297 w 708981"/>
                <a:gd name="connsiteY5" fmla="*/ 471571 h 845016"/>
                <a:gd name="connsiteX6" fmla="*/ 699306 w 708981"/>
                <a:gd name="connsiteY6" fmla="*/ 530093 h 845016"/>
                <a:gd name="connsiteX7" fmla="*/ 692304 w 708981"/>
                <a:gd name="connsiteY7" fmla="*/ 661310 h 845016"/>
                <a:gd name="connsiteX8" fmla="*/ 604437 w 708981"/>
                <a:gd name="connsiteY8" fmla="*/ 768018 h 845016"/>
                <a:gd name="connsiteX9" fmla="*/ 428536 w 708981"/>
                <a:gd name="connsiteY9" fmla="*/ 838878 h 845016"/>
                <a:gd name="connsiteX10" fmla="*/ 219623 w 708981"/>
                <a:gd name="connsiteY10" fmla="*/ 825040 h 845016"/>
                <a:gd name="connsiteX11" fmla="*/ 63730 w 708981"/>
                <a:gd name="connsiteY11" fmla="*/ 732837 h 845016"/>
                <a:gd name="connsiteX12" fmla="*/ 30884 w 708981"/>
                <a:gd name="connsiteY12" fmla="*/ 692989 h 845016"/>
                <a:gd name="connsiteX13" fmla="*/ 26882 w 708981"/>
                <a:gd name="connsiteY13" fmla="*/ 688487 h 845016"/>
                <a:gd name="connsiteX14" fmla="*/ 27215 w 708981"/>
                <a:gd name="connsiteY14" fmla="*/ 688821 h 845016"/>
                <a:gd name="connsiteX15" fmla="*/ 21880 w 708981"/>
                <a:gd name="connsiteY15" fmla="*/ 673648 h 845016"/>
                <a:gd name="connsiteX16" fmla="*/ 13710 w 708981"/>
                <a:gd name="connsiteY16" fmla="*/ 517422 h 845016"/>
                <a:gd name="connsiteX17" fmla="*/ 75901 w 708981"/>
                <a:gd name="connsiteY17" fmla="*/ 392207 h 845016"/>
                <a:gd name="connsiteX18" fmla="*/ 300987 w 708981"/>
                <a:gd name="connsiteY18" fmla="*/ 65749 h 845016"/>
                <a:gd name="connsiteX19" fmla="*/ 343503 w 708981"/>
                <a:gd name="connsiteY19" fmla="*/ 8227 h 845016"/>
                <a:gd name="connsiteX20" fmla="*/ 503398 w 708981"/>
                <a:gd name="connsiteY20" fmla="*/ 541097 h 845016"/>
                <a:gd name="connsiteX21" fmla="*/ 527741 w 708981"/>
                <a:gd name="connsiteY21" fmla="*/ 611458 h 845016"/>
                <a:gd name="connsiteX22" fmla="*/ 602436 w 708981"/>
                <a:gd name="connsiteY22" fmla="*/ 611791 h 845016"/>
                <a:gd name="connsiteX23" fmla="*/ 608438 w 708981"/>
                <a:gd name="connsiteY23" fmla="*/ 484076 h 845016"/>
                <a:gd name="connsiteX24" fmla="*/ 521738 w 708981"/>
                <a:gd name="connsiteY24" fmla="*/ 483575 h 845016"/>
                <a:gd name="connsiteX25" fmla="*/ 503398 w 708981"/>
                <a:gd name="connsiteY25" fmla="*/ 541097 h 84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8981" h="845016">
                  <a:moveTo>
                    <a:pt x="343503" y="8227"/>
                  </a:moveTo>
                  <a:cubicBezTo>
                    <a:pt x="345171" y="6893"/>
                    <a:pt x="347171" y="5726"/>
                    <a:pt x="348505" y="3892"/>
                  </a:cubicBezTo>
                  <a:cubicBezTo>
                    <a:pt x="352674" y="-1777"/>
                    <a:pt x="356008" y="-944"/>
                    <a:pt x="360010" y="4392"/>
                  </a:cubicBezTo>
                  <a:cubicBezTo>
                    <a:pt x="374182" y="22899"/>
                    <a:pt x="388854" y="41073"/>
                    <a:pt x="403026" y="59580"/>
                  </a:cubicBezTo>
                  <a:cubicBezTo>
                    <a:pt x="462716" y="136943"/>
                    <a:pt x="520238" y="215973"/>
                    <a:pt x="573925" y="297504"/>
                  </a:cubicBezTo>
                  <a:cubicBezTo>
                    <a:pt x="610939" y="353692"/>
                    <a:pt x="646286" y="410714"/>
                    <a:pt x="675297" y="471571"/>
                  </a:cubicBezTo>
                  <a:cubicBezTo>
                    <a:pt x="684301" y="490578"/>
                    <a:pt x="692304" y="510085"/>
                    <a:pt x="699306" y="530093"/>
                  </a:cubicBezTo>
                  <a:cubicBezTo>
                    <a:pt x="715146" y="574944"/>
                    <a:pt x="710644" y="618460"/>
                    <a:pt x="692304" y="661310"/>
                  </a:cubicBezTo>
                  <a:cubicBezTo>
                    <a:pt x="673463" y="705327"/>
                    <a:pt x="642785" y="740007"/>
                    <a:pt x="604437" y="768018"/>
                  </a:cubicBezTo>
                  <a:cubicBezTo>
                    <a:pt x="551750" y="806366"/>
                    <a:pt x="492561" y="828374"/>
                    <a:pt x="428536" y="838878"/>
                  </a:cubicBezTo>
                  <a:cubicBezTo>
                    <a:pt x="357675" y="850549"/>
                    <a:pt x="287982" y="845381"/>
                    <a:pt x="219623" y="825040"/>
                  </a:cubicBezTo>
                  <a:cubicBezTo>
                    <a:pt x="160100" y="807366"/>
                    <a:pt x="107079" y="778022"/>
                    <a:pt x="63730" y="732837"/>
                  </a:cubicBezTo>
                  <a:cubicBezTo>
                    <a:pt x="51892" y="720500"/>
                    <a:pt x="41888" y="706327"/>
                    <a:pt x="30884" y="692989"/>
                  </a:cubicBezTo>
                  <a:cubicBezTo>
                    <a:pt x="30383" y="690655"/>
                    <a:pt x="30050" y="688320"/>
                    <a:pt x="26882" y="688487"/>
                  </a:cubicBezTo>
                  <a:cubicBezTo>
                    <a:pt x="26882" y="688487"/>
                    <a:pt x="27215" y="688821"/>
                    <a:pt x="27215" y="688821"/>
                  </a:cubicBezTo>
                  <a:cubicBezTo>
                    <a:pt x="28549" y="682652"/>
                    <a:pt x="24214" y="678317"/>
                    <a:pt x="21880" y="673648"/>
                  </a:cubicBezTo>
                  <a:cubicBezTo>
                    <a:pt x="-3630" y="622795"/>
                    <a:pt x="-7464" y="570942"/>
                    <a:pt x="13710" y="517422"/>
                  </a:cubicBezTo>
                  <a:cubicBezTo>
                    <a:pt x="30884" y="473905"/>
                    <a:pt x="52225" y="432389"/>
                    <a:pt x="75901" y="392207"/>
                  </a:cubicBezTo>
                  <a:cubicBezTo>
                    <a:pt x="143093" y="277997"/>
                    <a:pt x="220790" y="171122"/>
                    <a:pt x="300987" y="65749"/>
                  </a:cubicBezTo>
                  <a:cubicBezTo>
                    <a:pt x="315159" y="46575"/>
                    <a:pt x="331499" y="28901"/>
                    <a:pt x="343503" y="8227"/>
                  </a:cubicBezTo>
                  <a:close/>
                  <a:moveTo>
                    <a:pt x="503398" y="541097"/>
                  </a:moveTo>
                  <a:cubicBezTo>
                    <a:pt x="503231" y="569775"/>
                    <a:pt x="509734" y="592784"/>
                    <a:pt x="527741" y="611458"/>
                  </a:cubicBezTo>
                  <a:cubicBezTo>
                    <a:pt x="550583" y="634967"/>
                    <a:pt x="579594" y="634967"/>
                    <a:pt x="602436" y="611791"/>
                  </a:cubicBezTo>
                  <a:cubicBezTo>
                    <a:pt x="633114" y="580613"/>
                    <a:pt x="635949" y="521757"/>
                    <a:pt x="608438" y="484076"/>
                  </a:cubicBezTo>
                  <a:cubicBezTo>
                    <a:pt x="585096" y="451896"/>
                    <a:pt x="545414" y="451730"/>
                    <a:pt x="521738" y="483575"/>
                  </a:cubicBezTo>
                  <a:cubicBezTo>
                    <a:pt x="508567" y="501582"/>
                    <a:pt x="502731" y="522090"/>
                    <a:pt x="503398" y="541097"/>
                  </a:cubicBezTo>
                  <a:close/>
                </a:path>
              </a:pathLst>
            </a:custGeom>
            <a:solidFill>
              <a:schemeClr val="accent6">
                <a:lumMod val="60000"/>
                <a:lumOff val="40000"/>
              </a:schemeClr>
            </a:solidFill>
            <a:ln w="1663" cap="flat">
              <a:noFill/>
              <a:prstDash val="solid"/>
              <a:miter/>
            </a:ln>
          </p:spPr>
          <p:txBody>
            <a:bodyPr rtlCol="0" anchor="ctr"/>
            <a:lstStyle/>
            <a:p>
              <a:endParaRPr lang="en-US" sz="1350"/>
            </a:p>
          </p:txBody>
        </p:sp>
        <p:sp>
          <p:nvSpPr>
            <p:cNvPr id="13" name="任意多边形: 形状 12"/>
            <p:cNvSpPr/>
            <p:nvPr userDrawn="1">
              <p:custDataLst>
                <p:tags r:id="rId11"/>
              </p:custDataLst>
            </p:nvPr>
          </p:nvSpPr>
          <p:spPr>
            <a:xfrm>
              <a:off x="4801005" y="1624168"/>
              <a:ext cx="164717" cy="217046"/>
            </a:xfrm>
            <a:custGeom>
              <a:avLst/>
              <a:gdLst>
                <a:gd name="connsiteX0" fmla="*/ 340372 w 703012"/>
                <a:gd name="connsiteY0" fmla="*/ 7145 h 835004"/>
                <a:gd name="connsiteX1" fmla="*/ 361546 w 703012"/>
                <a:gd name="connsiteY1" fmla="*/ 9146 h 835004"/>
                <a:gd name="connsiteX2" fmla="*/ 588633 w 703012"/>
                <a:gd name="connsiteY2" fmla="*/ 323600 h 835004"/>
                <a:gd name="connsiteX3" fmla="*/ 684003 w 703012"/>
                <a:gd name="connsiteY3" fmla="*/ 499000 h 835004"/>
                <a:gd name="connsiteX4" fmla="*/ 703011 w 703012"/>
                <a:gd name="connsiteY4" fmla="*/ 574362 h 835004"/>
                <a:gd name="connsiteX5" fmla="*/ 646989 w 703012"/>
                <a:gd name="connsiteY5" fmla="*/ 715083 h 835004"/>
                <a:gd name="connsiteX6" fmla="*/ 455749 w 703012"/>
                <a:gd name="connsiteY6" fmla="*/ 822791 h 835004"/>
                <a:gd name="connsiteX7" fmla="*/ 162804 w 703012"/>
                <a:gd name="connsiteY7" fmla="*/ 794280 h 835004"/>
                <a:gd name="connsiteX8" fmla="*/ 38423 w 703012"/>
                <a:gd name="connsiteY8" fmla="*/ 693908 h 835004"/>
                <a:gd name="connsiteX9" fmla="*/ 30253 w 703012"/>
                <a:gd name="connsiteY9" fmla="*/ 683404 h 835004"/>
                <a:gd name="connsiteX10" fmla="*/ 27085 w 703012"/>
                <a:gd name="connsiteY10" fmla="*/ 675735 h 835004"/>
                <a:gd name="connsiteX11" fmla="*/ 18582 w 703012"/>
                <a:gd name="connsiteY11" fmla="*/ 496999 h 835004"/>
                <a:gd name="connsiteX12" fmla="*/ 80439 w 703012"/>
                <a:gd name="connsiteY12" fmla="*/ 377287 h 835004"/>
                <a:gd name="connsiteX13" fmla="*/ 288352 w 703012"/>
                <a:gd name="connsiteY13" fmla="*/ 75838 h 835004"/>
                <a:gd name="connsiteX14" fmla="*/ 340372 w 703012"/>
                <a:gd name="connsiteY14" fmla="*/ 7145 h 835004"/>
                <a:gd name="connsiteX15" fmla="*/ 653492 w 703012"/>
                <a:gd name="connsiteY15" fmla="*/ 502668 h 835004"/>
                <a:gd name="connsiteX16" fmla="*/ 631983 w 703012"/>
                <a:gd name="connsiteY16" fmla="*/ 435809 h 835004"/>
                <a:gd name="connsiteX17" fmla="*/ 521108 w 703012"/>
                <a:gd name="connsiteY17" fmla="*/ 417802 h 835004"/>
                <a:gd name="connsiteX18" fmla="*/ 516272 w 703012"/>
                <a:gd name="connsiteY18" fmla="*/ 584533 h 835004"/>
                <a:gd name="connsiteX19" fmla="*/ 619479 w 703012"/>
                <a:gd name="connsiteY19" fmla="*/ 582866 h 835004"/>
                <a:gd name="connsiteX20" fmla="*/ 653492 w 703012"/>
                <a:gd name="connsiteY20" fmla="*/ 502668 h 83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3012" h="835004">
                  <a:moveTo>
                    <a:pt x="340372" y="7145"/>
                  </a:moveTo>
                  <a:cubicBezTo>
                    <a:pt x="352043" y="-2692"/>
                    <a:pt x="352209" y="-2692"/>
                    <a:pt x="361546" y="9146"/>
                  </a:cubicBezTo>
                  <a:cubicBezTo>
                    <a:pt x="442077" y="110518"/>
                    <a:pt x="518773" y="214558"/>
                    <a:pt x="588633" y="323600"/>
                  </a:cubicBezTo>
                  <a:cubicBezTo>
                    <a:pt x="624647" y="379788"/>
                    <a:pt x="658827" y="436976"/>
                    <a:pt x="684003" y="499000"/>
                  </a:cubicBezTo>
                  <a:cubicBezTo>
                    <a:pt x="693840" y="523176"/>
                    <a:pt x="703177" y="547852"/>
                    <a:pt x="703011" y="574362"/>
                  </a:cubicBezTo>
                  <a:cubicBezTo>
                    <a:pt x="702510" y="628383"/>
                    <a:pt x="682503" y="674901"/>
                    <a:pt x="646989" y="715083"/>
                  </a:cubicBezTo>
                  <a:cubicBezTo>
                    <a:pt x="595636" y="772938"/>
                    <a:pt x="529944" y="806451"/>
                    <a:pt x="455749" y="822791"/>
                  </a:cubicBezTo>
                  <a:cubicBezTo>
                    <a:pt x="355377" y="844966"/>
                    <a:pt x="257006" y="837797"/>
                    <a:pt x="162804" y="794280"/>
                  </a:cubicBezTo>
                  <a:cubicBezTo>
                    <a:pt x="113118" y="771438"/>
                    <a:pt x="70268" y="739426"/>
                    <a:pt x="38423" y="693908"/>
                  </a:cubicBezTo>
                  <a:cubicBezTo>
                    <a:pt x="35922" y="690240"/>
                    <a:pt x="32920" y="686905"/>
                    <a:pt x="30253" y="683404"/>
                  </a:cubicBezTo>
                  <a:cubicBezTo>
                    <a:pt x="29252" y="680903"/>
                    <a:pt x="28419" y="678236"/>
                    <a:pt x="27085" y="675735"/>
                  </a:cubicBezTo>
                  <a:cubicBezTo>
                    <a:pt x="-5928" y="617546"/>
                    <a:pt x="-8762" y="558356"/>
                    <a:pt x="18582" y="496999"/>
                  </a:cubicBezTo>
                  <a:cubicBezTo>
                    <a:pt x="36922" y="455817"/>
                    <a:pt x="57430" y="415968"/>
                    <a:pt x="80439" y="377287"/>
                  </a:cubicBezTo>
                  <a:cubicBezTo>
                    <a:pt x="143129" y="272247"/>
                    <a:pt x="214823" y="173375"/>
                    <a:pt x="288352" y="75838"/>
                  </a:cubicBezTo>
                  <a:cubicBezTo>
                    <a:pt x="305525" y="52996"/>
                    <a:pt x="324532" y="31321"/>
                    <a:pt x="340372" y="7145"/>
                  </a:cubicBezTo>
                  <a:close/>
                  <a:moveTo>
                    <a:pt x="653492" y="502668"/>
                  </a:moveTo>
                  <a:cubicBezTo>
                    <a:pt x="653325" y="476658"/>
                    <a:pt x="646822" y="454817"/>
                    <a:pt x="631983" y="435809"/>
                  </a:cubicBezTo>
                  <a:cubicBezTo>
                    <a:pt x="602139" y="397128"/>
                    <a:pt x="553453" y="393293"/>
                    <a:pt x="521108" y="417802"/>
                  </a:cubicBezTo>
                  <a:cubicBezTo>
                    <a:pt x="468421" y="457651"/>
                    <a:pt x="466253" y="541183"/>
                    <a:pt x="516272" y="584533"/>
                  </a:cubicBezTo>
                  <a:cubicBezTo>
                    <a:pt x="546451" y="610710"/>
                    <a:pt x="590134" y="609876"/>
                    <a:pt x="619479" y="582866"/>
                  </a:cubicBezTo>
                  <a:cubicBezTo>
                    <a:pt x="642988" y="561191"/>
                    <a:pt x="653658" y="534347"/>
                    <a:pt x="653492" y="502668"/>
                  </a:cubicBezTo>
                  <a:close/>
                </a:path>
              </a:pathLst>
            </a:custGeom>
            <a:solidFill>
              <a:schemeClr val="accent6">
                <a:lumMod val="60000"/>
                <a:lumOff val="40000"/>
              </a:schemeClr>
            </a:solidFill>
            <a:ln w="1663" cap="flat">
              <a:noFill/>
              <a:prstDash val="solid"/>
              <a:miter/>
            </a:ln>
          </p:spPr>
          <p:txBody>
            <a:bodyPr rtlCol="0" anchor="ctr"/>
            <a:lstStyle/>
            <a:p>
              <a:endParaRPr lang="en-US" sz="1350"/>
            </a:p>
          </p:txBody>
        </p:sp>
        <p:sp>
          <p:nvSpPr>
            <p:cNvPr id="14" name="任意多边形: 形状 13"/>
            <p:cNvSpPr/>
            <p:nvPr userDrawn="1">
              <p:custDataLst>
                <p:tags r:id="rId12"/>
              </p:custDataLst>
            </p:nvPr>
          </p:nvSpPr>
          <p:spPr>
            <a:xfrm>
              <a:off x="4158615" y="1101090"/>
              <a:ext cx="561777" cy="407877"/>
            </a:xfrm>
            <a:custGeom>
              <a:avLst/>
              <a:gdLst>
                <a:gd name="connsiteX0" fmla="*/ 2397656 w 2397656"/>
                <a:gd name="connsiteY0" fmla="*/ 277663 h 1569157"/>
                <a:gd name="connsiteX1" fmla="*/ 2353639 w 2397656"/>
                <a:gd name="connsiteY1" fmla="*/ 244817 h 1569157"/>
                <a:gd name="connsiteX2" fmla="*/ 1968492 w 2397656"/>
                <a:gd name="connsiteY2" fmla="*/ 94593 h 1569157"/>
                <a:gd name="connsiteX3" fmla="*/ 1281395 w 2397656"/>
                <a:gd name="connsiteY3" fmla="*/ 343688 h 1569157"/>
                <a:gd name="connsiteX4" fmla="*/ 1093323 w 2397656"/>
                <a:gd name="connsiteY4" fmla="*/ 660476 h 1569157"/>
                <a:gd name="connsiteX5" fmla="*/ 1087488 w 2397656"/>
                <a:gd name="connsiteY5" fmla="*/ 677816 h 1569157"/>
                <a:gd name="connsiteX6" fmla="*/ 1085487 w 2397656"/>
                <a:gd name="connsiteY6" fmla="*/ 680484 h 1569157"/>
                <a:gd name="connsiteX7" fmla="*/ 1074649 w 2397656"/>
                <a:gd name="connsiteY7" fmla="*/ 677316 h 1569157"/>
                <a:gd name="connsiteX8" fmla="*/ 708342 w 2397656"/>
                <a:gd name="connsiteY8" fmla="*/ 617793 h 1569157"/>
                <a:gd name="connsiteX9" fmla="*/ 355374 w 2397656"/>
                <a:gd name="connsiteY9" fmla="*/ 741007 h 1569157"/>
                <a:gd name="connsiteX10" fmla="*/ 125452 w 2397656"/>
                <a:gd name="connsiteY10" fmla="*/ 1027617 h 1569157"/>
                <a:gd name="connsiteX11" fmla="*/ 90939 w 2397656"/>
                <a:gd name="connsiteY11" fmla="*/ 1216689 h 1569157"/>
                <a:gd name="connsiteX12" fmla="*/ 203649 w 2397656"/>
                <a:gd name="connsiteY12" fmla="*/ 1548483 h 1569157"/>
                <a:gd name="connsiteX13" fmla="*/ 217154 w 2397656"/>
                <a:gd name="connsiteY13" fmla="*/ 1569157 h 1569157"/>
                <a:gd name="connsiteX14" fmla="*/ 168302 w 2397656"/>
                <a:gd name="connsiteY14" fmla="*/ 1526808 h 1569157"/>
                <a:gd name="connsiteX15" fmla="*/ 78934 w 2397656"/>
                <a:gd name="connsiteY15" fmla="*/ 1411264 h 1569157"/>
                <a:gd name="connsiteX16" fmla="*/ 2905 w 2397656"/>
                <a:gd name="connsiteY16" fmla="*/ 1184677 h 1569157"/>
                <a:gd name="connsiteX17" fmla="*/ 1238 w 2397656"/>
                <a:gd name="connsiteY17" fmla="*/ 1089974 h 1569157"/>
                <a:gd name="connsiteX18" fmla="*/ 49423 w 2397656"/>
                <a:gd name="connsiteY18" fmla="*/ 902735 h 1569157"/>
                <a:gd name="connsiteX19" fmla="*/ 157298 w 2397656"/>
                <a:gd name="connsiteY19" fmla="*/ 743841 h 1569157"/>
                <a:gd name="connsiteX20" fmla="*/ 329864 w 2397656"/>
                <a:gd name="connsiteY20" fmla="*/ 612624 h 1569157"/>
                <a:gd name="connsiteX21" fmla="*/ 595299 w 2397656"/>
                <a:gd name="connsiteY21" fmla="*/ 531260 h 1569157"/>
                <a:gd name="connsiteX22" fmla="*/ 756361 w 2397656"/>
                <a:gd name="connsiteY22" fmla="*/ 529593 h 1569157"/>
                <a:gd name="connsiteX23" fmla="*/ 988450 w 2397656"/>
                <a:gd name="connsiteY23" fmla="*/ 589949 h 1569157"/>
                <a:gd name="connsiteX24" fmla="*/ 995452 w 2397656"/>
                <a:gd name="connsiteY24" fmla="*/ 592116 h 1569157"/>
                <a:gd name="connsiteX25" fmla="*/ 1020295 w 2397656"/>
                <a:gd name="connsiteY25" fmla="*/ 521089 h 1569157"/>
                <a:gd name="connsiteX26" fmla="*/ 1170019 w 2397656"/>
                <a:gd name="connsiteY26" fmla="*/ 276996 h 1569157"/>
                <a:gd name="connsiteX27" fmla="*/ 1380767 w 2397656"/>
                <a:gd name="connsiteY27" fmla="*/ 105763 h 1569157"/>
                <a:gd name="connsiteX28" fmla="*/ 1647535 w 2397656"/>
                <a:gd name="connsiteY28" fmla="*/ 11061 h 1569157"/>
                <a:gd name="connsiteX29" fmla="*/ 1858116 w 2397656"/>
                <a:gd name="connsiteY29" fmla="*/ 3391 h 1569157"/>
                <a:gd name="connsiteX30" fmla="*/ 2171236 w 2397656"/>
                <a:gd name="connsiteY30" fmla="*/ 97260 h 1569157"/>
                <a:gd name="connsiteX31" fmla="*/ 2384985 w 2397656"/>
                <a:gd name="connsiteY31" fmla="*/ 262490 h 1569157"/>
                <a:gd name="connsiteX32" fmla="*/ 2397656 w 2397656"/>
                <a:gd name="connsiteY32" fmla="*/ 277663 h 156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97656" h="1569157">
                  <a:moveTo>
                    <a:pt x="2397656" y="277663"/>
                  </a:moveTo>
                  <a:cubicBezTo>
                    <a:pt x="2382984" y="266658"/>
                    <a:pt x="2368478" y="255488"/>
                    <a:pt x="2353639" y="244817"/>
                  </a:cubicBezTo>
                  <a:cubicBezTo>
                    <a:pt x="2238262" y="161285"/>
                    <a:pt x="2110213" y="109432"/>
                    <a:pt x="1968492" y="94593"/>
                  </a:cubicBezTo>
                  <a:cubicBezTo>
                    <a:pt x="1699555" y="66582"/>
                    <a:pt x="1470134" y="150781"/>
                    <a:pt x="1281395" y="343688"/>
                  </a:cubicBezTo>
                  <a:cubicBezTo>
                    <a:pt x="1193361" y="433556"/>
                    <a:pt x="1131838" y="540430"/>
                    <a:pt x="1093323" y="660476"/>
                  </a:cubicBezTo>
                  <a:cubicBezTo>
                    <a:pt x="1091489" y="666312"/>
                    <a:pt x="1089488" y="672147"/>
                    <a:pt x="1087488" y="677816"/>
                  </a:cubicBezTo>
                  <a:cubicBezTo>
                    <a:pt x="1087154" y="678816"/>
                    <a:pt x="1086154" y="679483"/>
                    <a:pt x="1085487" y="680484"/>
                  </a:cubicBezTo>
                  <a:cubicBezTo>
                    <a:pt x="1081319" y="681317"/>
                    <a:pt x="1078151" y="678816"/>
                    <a:pt x="1074649" y="677316"/>
                  </a:cubicBezTo>
                  <a:cubicBezTo>
                    <a:pt x="957604" y="626630"/>
                    <a:pt x="835391" y="607456"/>
                    <a:pt x="708342" y="617793"/>
                  </a:cubicBezTo>
                  <a:cubicBezTo>
                    <a:pt x="579960" y="628297"/>
                    <a:pt x="461748" y="668146"/>
                    <a:pt x="355374" y="741007"/>
                  </a:cubicBezTo>
                  <a:cubicBezTo>
                    <a:pt x="250000" y="813201"/>
                    <a:pt x="171303" y="907404"/>
                    <a:pt x="125452" y="1027617"/>
                  </a:cubicBezTo>
                  <a:cubicBezTo>
                    <a:pt x="102277" y="1088473"/>
                    <a:pt x="90606" y="1151664"/>
                    <a:pt x="90939" y="1216689"/>
                  </a:cubicBezTo>
                  <a:cubicBezTo>
                    <a:pt x="91606" y="1339569"/>
                    <a:pt x="130287" y="1449945"/>
                    <a:pt x="203649" y="1548483"/>
                  </a:cubicBezTo>
                  <a:cubicBezTo>
                    <a:pt x="208484" y="1554985"/>
                    <a:pt x="215320" y="1560487"/>
                    <a:pt x="217154" y="1569157"/>
                  </a:cubicBezTo>
                  <a:cubicBezTo>
                    <a:pt x="198980" y="1557153"/>
                    <a:pt x="183141" y="1542481"/>
                    <a:pt x="168302" y="1526808"/>
                  </a:cubicBezTo>
                  <a:cubicBezTo>
                    <a:pt x="134456" y="1491461"/>
                    <a:pt x="104111" y="1453446"/>
                    <a:pt x="78934" y="1411264"/>
                  </a:cubicBezTo>
                  <a:cubicBezTo>
                    <a:pt x="37085" y="1341237"/>
                    <a:pt x="11575" y="1265875"/>
                    <a:pt x="2905" y="1184677"/>
                  </a:cubicBezTo>
                  <a:cubicBezTo>
                    <a:pt x="-429" y="1152998"/>
                    <a:pt x="-763" y="1121319"/>
                    <a:pt x="1238" y="1089974"/>
                  </a:cubicBezTo>
                  <a:cubicBezTo>
                    <a:pt x="5573" y="1024782"/>
                    <a:pt x="21913" y="962258"/>
                    <a:pt x="49423" y="902735"/>
                  </a:cubicBezTo>
                  <a:cubicBezTo>
                    <a:pt x="76600" y="843880"/>
                    <a:pt x="113114" y="791193"/>
                    <a:pt x="157298" y="743841"/>
                  </a:cubicBezTo>
                  <a:cubicBezTo>
                    <a:pt x="207484" y="690154"/>
                    <a:pt x="265339" y="646971"/>
                    <a:pt x="329864" y="612624"/>
                  </a:cubicBezTo>
                  <a:cubicBezTo>
                    <a:pt x="413062" y="568274"/>
                    <a:pt x="501596" y="541764"/>
                    <a:pt x="595299" y="531260"/>
                  </a:cubicBezTo>
                  <a:cubicBezTo>
                    <a:pt x="648986" y="525258"/>
                    <a:pt x="702840" y="524591"/>
                    <a:pt x="756361" y="529593"/>
                  </a:cubicBezTo>
                  <a:cubicBezTo>
                    <a:pt x="836892" y="536929"/>
                    <a:pt x="914588" y="556603"/>
                    <a:pt x="988450" y="589949"/>
                  </a:cubicBezTo>
                  <a:cubicBezTo>
                    <a:pt x="990450" y="590783"/>
                    <a:pt x="992618" y="591283"/>
                    <a:pt x="995452" y="592116"/>
                  </a:cubicBezTo>
                  <a:cubicBezTo>
                    <a:pt x="1003622" y="568107"/>
                    <a:pt x="1011125" y="544265"/>
                    <a:pt x="1020295" y="521089"/>
                  </a:cubicBezTo>
                  <a:cubicBezTo>
                    <a:pt x="1055642" y="430721"/>
                    <a:pt x="1105828" y="349524"/>
                    <a:pt x="1170019" y="276996"/>
                  </a:cubicBezTo>
                  <a:cubicBezTo>
                    <a:pt x="1230876" y="208470"/>
                    <a:pt x="1300736" y="150947"/>
                    <a:pt x="1380767" y="105763"/>
                  </a:cubicBezTo>
                  <a:cubicBezTo>
                    <a:pt x="1464132" y="58579"/>
                    <a:pt x="1553166" y="27567"/>
                    <a:pt x="1647535" y="11061"/>
                  </a:cubicBezTo>
                  <a:cubicBezTo>
                    <a:pt x="1717396" y="-1278"/>
                    <a:pt x="1787923" y="-2445"/>
                    <a:pt x="1858116" y="3391"/>
                  </a:cubicBezTo>
                  <a:cubicBezTo>
                    <a:pt x="1968658" y="12561"/>
                    <a:pt x="2073032" y="44573"/>
                    <a:pt x="2171236" y="97260"/>
                  </a:cubicBezTo>
                  <a:cubicBezTo>
                    <a:pt x="2251767" y="140443"/>
                    <a:pt x="2321794" y="196965"/>
                    <a:pt x="2384985" y="262490"/>
                  </a:cubicBezTo>
                  <a:cubicBezTo>
                    <a:pt x="2389820" y="266825"/>
                    <a:pt x="2393488" y="272494"/>
                    <a:pt x="2397656" y="277663"/>
                  </a:cubicBezTo>
                  <a:close/>
                </a:path>
              </a:pathLst>
            </a:custGeom>
            <a:solidFill>
              <a:schemeClr val="accent1"/>
            </a:solidFill>
            <a:ln w="1663" cap="flat">
              <a:noFill/>
              <a:prstDash val="solid"/>
              <a:miter/>
            </a:ln>
          </p:spPr>
          <p:txBody>
            <a:bodyPr rtlCol="0" anchor="ctr"/>
            <a:lstStyle/>
            <a:p>
              <a:endParaRPr lang="en-US" sz="1350"/>
            </a:p>
          </p:txBody>
        </p:sp>
        <p:sp>
          <p:nvSpPr>
            <p:cNvPr id="15" name="任意多边形: 形状 14"/>
            <p:cNvSpPr/>
            <p:nvPr userDrawn="1">
              <p:custDataLst>
                <p:tags r:id="rId13"/>
              </p:custDataLst>
            </p:nvPr>
          </p:nvSpPr>
          <p:spPr>
            <a:xfrm>
              <a:off x="4212534" y="1630180"/>
              <a:ext cx="151495" cy="198566"/>
            </a:xfrm>
            <a:custGeom>
              <a:avLst/>
              <a:gdLst>
                <a:gd name="connsiteX0" fmla="*/ 311987 w 646578"/>
                <a:gd name="connsiteY0" fmla="*/ 7858 h 763910"/>
                <a:gd name="connsiteX1" fmla="*/ 315988 w 646578"/>
                <a:gd name="connsiteY1" fmla="*/ 4857 h 763910"/>
                <a:gd name="connsiteX2" fmla="*/ 330327 w 646578"/>
                <a:gd name="connsiteY2" fmla="*/ 5357 h 763910"/>
                <a:gd name="connsiteX3" fmla="*/ 370343 w 646578"/>
                <a:gd name="connsiteY3" fmla="*/ 56544 h 763910"/>
                <a:gd name="connsiteX4" fmla="*/ 511230 w 646578"/>
                <a:gd name="connsiteY4" fmla="*/ 250451 h 763910"/>
                <a:gd name="connsiteX5" fmla="*/ 620605 w 646578"/>
                <a:gd name="connsiteY5" fmla="*/ 437023 h 763910"/>
                <a:gd name="connsiteX6" fmla="*/ 644448 w 646578"/>
                <a:gd name="connsiteY6" fmla="*/ 507717 h 763910"/>
                <a:gd name="connsiteX7" fmla="*/ 628775 w 646578"/>
                <a:gd name="connsiteY7" fmla="*/ 602920 h 763910"/>
                <a:gd name="connsiteX8" fmla="*/ 525902 w 646578"/>
                <a:gd name="connsiteY8" fmla="*/ 710961 h 763910"/>
                <a:gd name="connsiteX9" fmla="*/ 367175 w 646578"/>
                <a:gd name="connsiteY9" fmla="*/ 761480 h 763910"/>
                <a:gd name="connsiteX10" fmla="*/ 164931 w 646578"/>
                <a:gd name="connsiteY10" fmla="*/ 733470 h 763910"/>
                <a:gd name="connsiteX11" fmla="*/ 25044 w 646578"/>
                <a:gd name="connsiteY11" fmla="*/ 618092 h 763910"/>
                <a:gd name="connsiteX12" fmla="*/ 34 w 646578"/>
                <a:gd name="connsiteY12" fmla="*/ 524556 h 763910"/>
                <a:gd name="connsiteX13" fmla="*/ 18875 w 646578"/>
                <a:gd name="connsiteY13" fmla="*/ 452695 h 763910"/>
                <a:gd name="connsiteX14" fmla="*/ 81732 w 646578"/>
                <a:gd name="connsiteY14" fmla="*/ 333650 h 763910"/>
                <a:gd name="connsiteX15" fmla="*/ 276473 w 646578"/>
                <a:gd name="connsiteY15" fmla="*/ 55877 h 763910"/>
                <a:gd name="connsiteX16" fmla="*/ 311987 w 646578"/>
                <a:gd name="connsiteY16" fmla="*/ 7858 h 763910"/>
                <a:gd name="connsiteX17" fmla="*/ 473382 w 646578"/>
                <a:gd name="connsiteY17" fmla="*/ 467701 h 763910"/>
                <a:gd name="connsiteX18" fmla="*/ 489388 w 646578"/>
                <a:gd name="connsiteY18" fmla="*/ 527891 h 763910"/>
                <a:gd name="connsiteX19" fmla="*/ 556581 w 646578"/>
                <a:gd name="connsiteY19" fmla="*/ 526891 h 763910"/>
                <a:gd name="connsiteX20" fmla="*/ 560082 w 646578"/>
                <a:gd name="connsiteY20" fmla="*/ 414347 h 763910"/>
                <a:gd name="connsiteX21" fmla="*/ 540241 w 646578"/>
                <a:gd name="connsiteY21" fmla="*/ 392506 h 763910"/>
                <a:gd name="connsiteX22" fmla="*/ 502893 w 646578"/>
                <a:gd name="connsiteY22" fmla="*/ 393839 h 763910"/>
                <a:gd name="connsiteX23" fmla="*/ 485553 w 646578"/>
                <a:gd name="connsiteY23" fmla="*/ 413847 h 763910"/>
                <a:gd name="connsiteX24" fmla="*/ 473382 w 646578"/>
                <a:gd name="connsiteY24" fmla="*/ 467701 h 76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6578" h="763910">
                  <a:moveTo>
                    <a:pt x="311987" y="7858"/>
                  </a:moveTo>
                  <a:cubicBezTo>
                    <a:pt x="313321" y="6858"/>
                    <a:pt x="314988" y="6191"/>
                    <a:pt x="315988" y="4857"/>
                  </a:cubicBezTo>
                  <a:cubicBezTo>
                    <a:pt x="321157" y="-2646"/>
                    <a:pt x="325659" y="-645"/>
                    <a:pt x="330327" y="5357"/>
                  </a:cubicBezTo>
                  <a:cubicBezTo>
                    <a:pt x="343666" y="22364"/>
                    <a:pt x="357004" y="39370"/>
                    <a:pt x="370343" y="56544"/>
                  </a:cubicBezTo>
                  <a:cubicBezTo>
                    <a:pt x="419528" y="119568"/>
                    <a:pt x="466546" y="184093"/>
                    <a:pt x="511230" y="250451"/>
                  </a:cubicBezTo>
                  <a:cubicBezTo>
                    <a:pt x="551579" y="310308"/>
                    <a:pt x="590260" y="371164"/>
                    <a:pt x="620605" y="437023"/>
                  </a:cubicBezTo>
                  <a:cubicBezTo>
                    <a:pt x="631109" y="459698"/>
                    <a:pt x="639946" y="482874"/>
                    <a:pt x="644448" y="507717"/>
                  </a:cubicBezTo>
                  <a:cubicBezTo>
                    <a:pt x="650617" y="541396"/>
                    <a:pt x="642780" y="572908"/>
                    <a:pt x="628775" y="602920"/>
                  </a:cubicBezTo>
                  <a:cubicBezTo>
                    <a:pt x="606933" y="650438"/>
                    <a:pt x="570252" y="684618"/>
                    <a:pt x="525902" y="710961"/>
                  </a:cubicBezTo>
                  <a:cubicBezTo>
                    <a:pt x="476883" y="739972"/>
                    <a:pt x="423696" y="755645"/>
                    <a:pt x="367175" y="761480"/>
                  </a:cubicBezTo>
                  <a:cubicBezTo>
                    <a:pt x="297315" y="768650"/>
                    <a:pt x="229789" y="760147"/>
                    <a:pt x="164931" y="733470"/>
                  </a:cubicBezTo>
                  <a:cubicBezTo>
                    <a:pt x="106742" y="709460"/>
                    <a:pt x="57223" y="674114"/>
                    <a:pt x="25044" y="618092"/>
                  </a:cubicBezTo>
                  <a:cubicBezTo>
                    <a:pt x="8537" y="589081"/>
                    <a:pt x="-633" y="558069"/>
                    <a:pt x="34" y="524556"/>
                  </a:cubicBezTo>
                  <a:cubicBezTo>
                    <a:pt x="534" y="499047"/>
                    <a:pt x="9204" y="475704"/>
                    <a:pt x="18875" y="452695"/>
                  </a:cubicBezTo>
                  <a:cubicBezTo>
                    <a:pt x="36048" y="411013"/>
                    <a:pt x="58223" y="371998"/>
                    <a:pt x="81732" y="333650"/>
                  </a:cubicBezTo>
                  <a:cubicBezTo>
                    <a:pt x="140755" y="236946"/>
                    <a:pt x="207614" y="145745"/>
                    <a:pt x="276473" y="55877"/>
                  </a:cubicBezTo>
                  <a:cubicBezTo>
                    <a:pt x="288311" y="39871"/>
                    <a:pt x="301983" y="25365"/>
                    <a:pt x="311987" y="7858"/>
                  </a:cubicBezTo>
                  <a:close/>
                  <a:moveTo>
                    <a:pt x="473382" y="467701"/>
                  </a:moveTo>
                  <a:cubicBezTo>
                    <a:pt x="472715" y="489543"/>
                    <a:pt x="477050" y="509884"/>
                    <a:pt x="489388" y="527891"/>
                  </a:cubicBezTo>
                  <a:cubicBezTo>
                    <a:pt x="508395" y="555735"/>
                    <a:pt x="539241" y="555735"/>
                    <a:pt x="556581" y="526891"/>
                  </a:cubicBezTo>
                  <a:cubicBezTo>
                    <a:pt x="578756" y="490377"/>
                    <a:pt x="578089" y="452362"/>
                    <a:pt x="560082" y="414347"/>
                  </a:cubicBezTo>
                  <a:cubicBezTo>
                    <a:pt x="555747" y="405344"/>
                    <a:pt x="548911" y="397841"/>
                    <a:pt x="540241" y="392506"/>
                  </a:cubicBezTo>
                  <a:cubicBezTo>
                    <a:pt x="527903" y="384836"/>
                    <a:pt x="514564" y="385170"/>
                    <a:pt x="502893" y="393839"/>
                  </a:cubicBezTo>
                  <a:cubicBezTo>
                    <a:pt x="495724" y="399175"/>
                    <a:pt x="490055" y="405844"/>
                    <a:pt x="485553" y="413847"/>
                  </a:cubicBezTo>
                  <a:cubicBezTo>
                    <a:pt x="476216" y="430687"/>
                    <a:pt x="472548" y="448694"/>
                    <a:pt x="473382" y="467701"/>
                  </a:cubicBezTo>
                  <a:close/>
                </a:path>
              </a:pathLst>
            </a:custGeom>
            <a:solidFill>
              <a:schemeClr val="accent6">
                <a:lumMod val="60000"/>
                <a:lumOff val="40000"/>
              </a:schemeClr>
            </a:solidFill>
            <a:ln w="1663" cap="flat">
              <a:noFill/>
              <a:prstDash val="solid"/>
              <a:miter/>
            </a:ln>
          </p:spPr>
          <p:txBody>
            <a:bodyPr rtlCol="0" anchor="ctr"/>
            <a:lstStyle/>
            <a:p>
              <a:endParaRPr lang="en-US" sz="1350"/>
            </a:p>
          </p:txBody>
        </p:sp>
        <p:sp>
          <p:nvSpPr>
            <p:cNvPr id="16" name="任意多边形: 形状 15"/>
            <p:cNvSpPr/>
            <p:nvPr userDrawn="1">
              <p:custDataLst>
                <p:tags r:id="rId14"/>
              </p:custDataLst>
            </p:nvPr>
          </p:nvSpPr>
          <p:spPr>
            <a:xfrm>
              <a:off x="4464688" y="1600499"/>
              <a:ext cx="101786" cy="202219"/>
            </a:xfrm>
            <a:custGeom>
              <a:avLst/>
              <a:gdLst>
                <a:gd name="connsiteX0" fmla="*/ 434423 w 434422"/>
                <a:gd name="connsiteY0" fmla="*/ 97704 h 777964"/>
                <a:gd name="connsiteX1" fmla="*/ 391573 w 434422"/>
                <a:gd name="connsiteY1" fmla="*/ 154893 h 777964"/>
                <a:gd name="connsiteX2" fmla="*/ 166487 w 434422"/>
                <a:gd name="connsiteY2" fmla="*/ 481351 h 777964"/>
                <a:gd name="connsiteX3" fmla="*/ 104296 w 434422"/>
                <a:gd name="connsiteY3" fmla="*/ 606566 h 777964"/>
                <a:gd name="connsiteX4" fmla="*/ 112466 w 434422"/>
                <a:gd name="connsiteY4" fmla="*/ 762792 h 777964"/>
                <a:gd name="connsiteX5" fmla="*/ 117801 w 434422"/>
                <a:gd name="connsiteY5" fmla="*/ 777965 h 777964"/>
                <a:gd name="connsiteX6" fmla="*/ 68283 w 434422"/>
                <a:gd name="connsiteY6" fmla="*/ 739783 h 777964"/>
                <a:gd name="connsiteX7" fmla="*/ 3591 w 434422"/>
                <a:gd name="connsiteY7" fmla="*/ 624072 h 777964"/>
                <a:gd name="connsiteX8" fmla="*/ 12094 w 434422"/>
                <a:gd name="connsiteY8" fmla="*/ 521200 h 777964"/>
                <a:gd name="connsiteX9" fmla="*/ 101795 w 434422"/>
                <a:gd name="connsiteY9" fmla="*/ 349134 h 777964"/>
                <a:gd name="connsiteX10" fmla="*/ 259689 w 434422"/>
                <a:gd name="connsiteY10" fmla="*/ 120880 h 777964"/>
                <a:gd name="connsiteX11" fmla="*/ 345555 w 434422"/>
                <a:gd name="connsiteY11" fmla="*/ 8837 h 777964"/>
                <a:gd name="connsiteX12" fmla="*/ 364563 w 434422"/>
                <a:gd name="connsiteY12" fmla="*/ 8670 h 777964"/>
                <a:gd name="connsiteX13" fmla="*/ 434423 w 434422"/>
                <a:gd name="connsiteY13" fmla="*/ 97704 h 7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422" h="777964">
                  <a:moveTo>
                    <a:pt x="434423" y="97704"/>
                  </a:moveTo>
                  <a:cubicBezTo>
                    <a:pt x="422418" y="118545"/>
                    <a:pt x="406079" y="136052"/>
                    <a:pt x="391573" y="154893"/>
                  </a:cubicBezTo>
                  <a:cubicBezTo>
                    <a:pt x="311542" y="260266"/>
                    <a:pt x="233846" y="367141"/>
                    <a:pt x="166487" y="481351"/>
                  </a:cubicBezTo>
                  <a:cubicBezTo>
                    <a:pt x="142811" y="521533"/>
                    <a:pt x="121470" y="563049"/>
                    <a:pt x="104296" y="606566"/>
                  </a:cubicBezTo>
                  <a:cubicBezTo>
                    <a:pt x="83122" y="660086"/>
                    <a:pt x="86956" y="711939"/>
                    <a:pt x="112466" y="762792"/>
                  </a:cubicBezTo>
                  <a:cubicBezTo>
                    <a:pt x="114800" y="767627"/>
                    <a:pt x="119302" y="771796"/>
                    <a:pt x="117801" y="777965"/>
                  </a:cubicBezTo>
                  <a:cubicBezTo>
                    <a:pt x="97961" y="769628"/>
                    <a:pt x="82955" y="754622"/>
                    <a:pt x="68283" y="739783"/>
                  </a:cubicBezTo>
                  <a:cubicBezTo>
                    <a:pt x="36103" y="707271"/>
                    <a:pt x="12261" y="669756"/>
                    <a:pt x="3591" y="624072"/>
                  </a:cubicBezTo>
                  <a:cubicBezTo>
                    <a:pt x="-3078" y="589059"/>
                    <a:pt x="-577" y="554879"/>
                    <a:pt x="12094" y="521200"/>
                  </a:cubicBezTo>
                  <a:cubicBezTo>
                    <a:pt x="35103" y="460176"/>
                    <a:pt x="67616" y="404155"/>
                    <a:pt x="101795" y="349134"/>
                  </a:cubicBezTo>
                  <a:cubicBezTo>
                    <a:pt x="150647" y="270437"/>
                    <a:pt x="203834" y="194741"/>
                    <a:pt x="259689" y="120880"/>
                  </a:cubicBezTo>
                  <a:cubicBezTo>
                    <a:pt x="288033" y="83365"/>
                    <a:pt x="316878" y="46184"/>
                    <a:pt x="345555" y="8837"/>
                  </a:cubicBezTo>
                  <a:cubicBezTo>
                    <a:pt x="354726" y="-3001"/>
                    <a:pt x="355559" y="-2834"/>
                    <a:pt x="364563" y="8670"/>
                  </a:cubicBezTo>
                  <a:cubicBezTo>
                    <a:pt x="388072" y="38348"/>
                    <a:pt x="411247" y="68026"/>
                    <a:pt x="434423" y="97704"/>
                  </a:cubicBezTo>
                  <a:close/>
                </a:path>
              </a:pathLst>
            </a:custGeom>
            <a:solidFill>
              <a:schemeClr val="accent1"/>
            </a:solidFill>
            <a:ln w="1663" cap="flat">
              <a:noFill/>
              <a:prstDash val="solid"/>
              <a:miter/>
            </a:ln>
          </p:spPr>
          <p:txBody>
            <a:bodyPr rtlCol="0" anchor="ctr"/>
            <a:lstStyle/>
            <a:p>
              <a:endParaRPr lang="en-US" sz="1350"/>
            </a:p>
          </p:txBody>
        </p:sp>
        <p:sp>
          <p:nvSpPr>
            <p:cNvPr id="17" name="任意多边形: 形状 16"/>
            <p:cNvSpPr/>
            <p:nvPr userDrawn="1">
              <p:custDataLst>
                <p:tags r:id="rId15"/>
              </p:custDataLst>
            </p:nvPr>
          </p:nvSpPr>
          <p:spPr>
            <a:xfrm>
              <a:off x="4779531" y="1600239"/>
              <a:ext cx="101224" cy="201612"/>
            </a:xfrm>
            <a:custGeom>
              <a:avLst/>
              <a:gdLst>
                <a:gd name="connsiteX0" fmla="*/ 432023 w 432023"/>
                <a:gd name="connsiteY0" fmla="*/ 99205 h 775630"/>
                <a:gd name="connsiteX1" fmla="*/ 379836 w 432023"/>
                <a:gd name="connsiteY1" fmla="*/ 168064 h 775630"/>
                <a:gd name="connsiteX2" fmla="*/ 171923 w 432023"/>
                <a:gd name="connsiteY2" fmla="*/ 469513 h 775630"/>
                <a:gd name="connsiteX3" fmla="*/ 110066 w 432023"/>
                <a:gd name="connsiteY3" fmla="*/ 589226 h 775630"/>
                <a:gd name="connsiteX4" fmla="*/ 118570 w 432023"/>
                <a:gd name="connsiteY4" fmla="*/ 767961 h 775630"/>
                <a:gd name="connsiteX5" fmla="*/ 121738 w 432023"/>
                <a:gd name="connsiteY5" fmla="*/ 775630 h 775630"/>
                <a:gd name="connsiteX6" fmla="*/ 3359 w 432023"/>
                <a:gd name="connsiteY6" fmla="*/ 616569 h 775630"/>
                <a:gd name="connsiteX7" fmla="*/ 16364 w 432023"/>
                <a:gd name="connsiteY7" fmla="*/ 507528 h 775630"/>
                <a:gd name="connsiteX8" fmla="*/ 110733 w 432023"/>
                <a:gd name="connsiteY8" fmla="*/ 331960 h 775630"/>
                <a:gd name="connsiteX9" fmla="*/ 326649 w 432023"/>
                <a:gd name="connsiteY9" fmla="*/ 30678 h 775630"/>
                <a:gd name="connsiteX10" fmla="*/ 353326 w 432023"/>
                <a:gd name="connsiteY10" fmla="*/ 0 h 775630"/>
                <a:gd name="connsiteX11" fmla="*/ 432023 w 432023"/>
                <a:gd name="connsiteY11" fmla="*/ 99205 h 77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023" h="775630">
                  <a:moveTo>
                    <a:pt x="432023" y="99205"/>
                  </a:moveTo>
                  <a:cubicBezTo>
                    <a:pt x="416184" y="123381"/>
                    <a:pt x="397176" y="145056"/>
                    <a:pt x="379836" y="168064"/>
                  </a:cubicBezTo>
                  <a:cubicBezTo>
                    <a:pt x="306141" y="265602"/>
                    <a:pt x="234447" y="364306"/>
                    <a:pt x="171923" y="469513"/>
                  </a:cubicBezTo>
                  <a:cubicBezTo>
                    <a:pt x="148915" y="508195"/>
                    <a:pt x="128407" y="548043"/>
                    <a:pt x="110066" y="589226"/>
                  </a:cubicBezTo>
                  <a:cubicBezTo>
                    <a:pt x="82723" y="650582"/>
                    <a:pt x="85557" y="709772"/>
                    <a:pt x="118570" y="767961"/>
                  </a:cubicBezTo>
                  <a:cubicBezTo>
                    <a:pt x="119904" y="770295"/>
                    <a:pt x="120737" y="772963"/>
                    <a:pt x="121738" y="775630"/>
                  </a:cubicBezTo>
                  <a:cubicBezTo>
                    <a:pt x="60714" y="738616"/>
                    <a:pt x="18365" y="687263"/>
                    <a:pt x="3359" y="616569"/>
                  </a:cubicBezTo>
                  <a:cubicBezTo>
                    <a:pt x="-4478" y="579389"/>
                    <a:pt x="2025" y="542875"/>
                    <a:pt x="16364" y="507528"/>
                  </a:cubicBezTo>
                  <a:cubicBezTo>
                    <a:pt x="41540" y="445504"/>
                    <a:pt x="75053" y="388149"/>
                    <a:pt x="110733" y="331960"/>
                  </a:cubicBezTo>
                  <a:cubicBezTo>
                    <a:pt x="177259" y="227587"/>
                    <a:pt x="250287" y="128049"/>
                    <a:pt x="326649" y="30678"/>
                  </a:cubicBezTo>
                  <a:cubicBezTo>
                    <a:pt x="334819" y="20341"/>
                    <a:pt x="341488" y="8503"/>
                    <a:pt x="353326" y="0"/>
                  </a:cubicBezTo>
                  <a:cubicBezTo>
                    <a:pt x="381837" y="31679"/>
                    <a:pt x="405346" y="66692"/>
                    <a:pt x="432023" y="99205"/>
                  </a:cubicBezTo>
                  <a:close/>
                </a:path>
              </a:pathLst>
            </a:custGeom>
            <a:solidFill>
              <a:schemeClr val="accent1"/>
            </a:solidFill>
            <a:ln w="1663" cap="flat">
              <a:noFill/>
              <a:prstDash val="solid"/>
              <a:miter/>
            </a:ln>
          </p:spPr>
          <p:txBody>
            <a:bodyPr rtlCol="0" anchor="ctr"/>
            <a:lstStyle/>
            <a:p>
              <a:endParaRPr lang="en-US" sz="1350"/>
            </a:p>
          </p:txBody>
        </p:sp>
        <p:sp>
          <p:nvSpPr>
            <p:cNvPr id="18" name="任意多边形: 形状 17"/>
            <p:cNvSpPr/>
            <p:nvPr userDrawn="1">
              <p:custDataLst>
                <p:tags r:id="rId16"/>
              </p:custDataLst>
            </p:nvPr>
          </p:nvSpPr>
          <p:spPr>
            <a:xfrm>
              <a:off x="4191197" y="1606566"/>
              <a:ext cx="94436" cy="184352"/>
            </a:xfrm>
            <a:custGeom>
              <a:avLst/>
              <a:gdLst>
                <a:gd name="connsiteX0" fmla="*/ 403050 w 403050"/>
                <a:gd name="connsiteY0" fmla="*/ 98704 h 709228"/>
                <a:gd name="connsiteX1" fmla="*/ 367203 w 403050"/>
                <a:gd name="connsiteY1" fmla="*/ 146556 h 709228"/>
                <a:gd name="connsiteX2" fmla="*/ 172462 w 403050"/>
                <a:gd name="connsiteY2" fmla="*/ 424329 h 709228"/>
                <a:gd name="connsiteX3" fmla="*/ 109604 w 403050"/>
                <a:gd name="connsiteY3" fmla="*/ 543375 h 709228"/>
                <a:gd name="connsiteX4" fmla="*/ 90764 w 403050"/>
                <a:gd name="connsiteY4" fmla="*/ 615236 h 709228"/>
                <a:gd name="connsiteX5" fmla="*/ 115773 w 403050"/>
                <a:gd name="connsiteY5" fmla="*/ 708771 h 709228"/>
                <a:gd name="connsiteX6" fmla="*/ 106603 w 403050"/>
                <a:gd name="connsiteY6" fmla="*/ 706437 h 709228"/>
                <a:gd name="connsiteX7" fmla="*/ 5731 w 403050"/>
                <a:gd name="connsiteY7" fmla="*/ 575220 h 709228"/>
                <a:gd name="connsiteX8" fmla="*/ 10066 w 403050"/>
                <a:gd name="connsiteY8" fmla="*/ 477183 h 709228"/>
                <a:gd name="connsiteX9" fmla="*/ 72590 w 403050"/>
                <a:gd name="connsiteY9" fmla="*/ 350801 h 709228"/>
                <a:gd name="connsiteX10" fmla="*/ 251325 w 403050"/>
                <a:gd name="connsiteY10" fmla="*/ 90868 h 709228"/>
                <a:gd name="connsiteX11" fmla="*/ 312349 w 403050"/>
                <a:gd name="connsiteY11" fmla="*/ 12171 h 709228"/>
                <a:gd name="connsiteX12" fmla="*/ 325187 w 403050"/>
                <a:gd name="connsiteY12" fmla="*/ 0 h 709228"/>
                <a:gd name="connsiteX13" fmla="*/ 403050 w 403050"/>
                <a:gd name="connsiteY13" fmla="*/ 98704 h 70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050" h="709228">
                  <a:moveTo>
                    <a:pt x="403050" y="98704"/>
                  </a:moveTo>
                  <a:cubicBezTo>
                    <a:pt x="393213" y="116211"/>
                    <a:pt x="379374" y="130717"/>
                    <a:pt x="367203" y="146556"/>
                  </a:cubicBezTo>
                  <a:cubicBezTo>
                    <a:pt x="298343" y="236424"/>
                    <a:pt x="231484" y="327626"/>
                    <a:pt x="172462" y="424329"/>
                  </a:cubicBezTo>
                  <a:cubicBezTo>
                    <a:pt x="149120" y="462677"/>
                    <a:pt x="126944" y="501692"/>
                    <a:pt x="109604" y="543375"/>
                  </a:cubicBezTo>
                  <a:cubicBezTo>
                    <a:pt x="100101" y="566384"/>
                    <a:pt x="91264" y="589893"/>
                    <a:pt x="90764" y="615236"/>
                  </a:cubicBezTo>
                  <a:cubicBezTo>
                    <a:pt x="90097" y="648915"/>
                    <a:pt x="99267" y="679760"/>
                    <a:pt x="115773" y="708771"/>
                  </a:cubicBezTo>
                  <a:cubicBezTo>
                    <a:pt x="112105" y="710105"/>
                    <a:pt x="109438" y="708271"/>
                    <a:pt x="106603" y="706437"/>
                  </a:cubicBezTo>
                  <a:cubicBezTo>
                    <a:pt x="57918" y="674258"/>
                    <a:pt x="21071" y="632742"/>
                    <a:pt x="5731" y="575220"/>
                  </a:cubicBezTo>
                  <a:cubicBezTo>
                    <a:pt x="-3105" y="542375"/>
                    <a:pt x="-1772" y="509528"/>
                    <a:pt x="10066" y="477183"/>
                  </a:cubicBezTo>
                  <a:cubicBezTo>
                    <a:pt x="26239" y="432666"/>
                    <a:pt x="48414" y="391316"/>
                    <a:pt x="72590" y="350801"/>
                  </a:cubicBezTo>
                  <a:cubicBezTo>
                    <a:pt x="126444" y="260100"/>
                    <a:pt x="187801" y="174734"/>
                    <a:pt x="251325" y="90868"/>
                  </a:cubicBezTo>
                  <a:cubicBezTo>
                    <a:pt x="271333" y="64358"/>
                    <a:pt x="292008" y="38348"/>
                    <a:pt x="312349" y="12171"/>
                  </a:cubicBezTo>
                  <a:cubicBezTo>
                    <a:pt x="315683" y="7836"/>
                    <a:pt x="318851" y="3335"/>
                    <a:pt x="325187" y="0"/>
                  </a:cubicBezTo>
                  <a:cubicBezTo>
                    <a:pt x="352698" y="31512"/>
                    <a:pt x="377540" y="65525"/>
                    <a:pt x="403050" y="98704"/>
                  </a:cubicBezTo>
                  <a:close/>
                </a:path>
              </a:pathLst>
            </a:custGeom>
            <a:solidFill>
              <a:schemeClr val="accent1"/>
            </a:solidFill>
            <a:ln w="1663" cap="flat">
              <a:noFill/>
              <a:prstDash val="solid"/>
              <a:miter/>
            </a:ln>
          </p:spPr>
          <p:txBody>
            <a:bodyPr rtlCol="0" anchor="ctr"/>
            <a:lstStyle/>
            <a:p>
              <a:endParaRPr lang="en-US" sz="1350"/>
            </a:p>
          </p:txBody>
        </p:sp>
        <p:sp>
          <p:nvSpPr>
            <p:cNvPr id="19" name="任意多边形: 形状 18"/>
            <p:cNvSpPr/>
            <p:nvPr userDrawn="1">
              <p:custDataLst>
                <p:tags r:id="rId17"/>
              </p:custDataLst>
            </p:nvPr>
          </p:nvSpPr>
          <p:spPr>
            <a:xfrm>
              <a:off x="4769419" y="1229566"/>
              <a:ext cx="166719" cy="55686"/>
            </a:xfrm>
            <a:custGeom>
              <a:avLst/>
              <a:gdLst>
                <a:gd name="connsiteX0" fmla="*/ 711439 w 711554"/>
                <a:gd name="connsiteY0" fmla="*/ 214231 h 214231"/>
                <a:gd name="connsiteX1" fmla="*/ 645747 w 711554"/>
                <a:gd name="connsiteY1" fmla="*/ 171882 h 214231"/>
                <a:gd name="connsiteX2" fmla="*/ 372143 w 711554"/>
                <a:gd name="connsiteY2" fmla="*/ 90184 h 214231"/>
                <a:gd name="connsiteX3" fmla="*/ 56688 w 711554"/>
                <a:gd name="connsiteY3" fmla="*/ 150374 h 214231"/>
                <a:gd name="connsiteX4" fmla="*/ 39682 w 711554"/>
                <a:gd name="connsiteY4" fmla="*/ 143037 h 214231"/>
                <a:gd name="connsiteX5" fmla="*/ 3668 w 711554"/>
                <a:gd name="connsiteY5" fmla="*/ 57005 h 214231"/>
                <a:gd name="connsiteX6" fmla="*/ 0 w 711554"/>
                <a:gd name="connsiteY6" fmla="*/ 46167 h 214231"/>
                <a:gd name="connsiteX7" fmla="*/ 194908 w 711554"/>
                <a:gd name="connsiteY7" fmla="*/ 1317 h 214231"/>
                <a:gd name="connsiteX8" fmla="*/ 420161 w 711554"/>
                <a:gd name="connsiteY8" fmla="*/ 24826 h 214231"/>
                <a:gd name="connsiteX9" fmla="*/ 641913 w 711554"/>
                <a:gd name="connsiteY9" fmla="*/ 142037 h 214231"/>
                <a:gd name="connsiteX10" fmla="*/ 708772 w 711554"/>
                <a:gd name="connsiteY10" fmla="*/ 206729 h 214231"/>
                <a:gd name="connsiteX11" fmla="*/ 711439 w 711554"/>
                <a:gd name="connsiteY11" fmla="*/ 214231 h 21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554" h="214231">
                  <a:moveTo>
                    <a:pt x="711439" y="214231"/>
                  </a:moveTo>
                  <a:cubicBezTo>
                    <a:pt x="689097" y="200726"/>
                    <a:pt x="668590" y="184720"/>
                    <a:pt x="645747" y="171882"/>
                  </a:cubicBezTo>
                  <a:cubicBezTo>
                    <a:pt x="560715" y="123697"/>
                    <a:pt x="469680" y="96186"/>
                    <a:pt x="372143" y="90184"/>
                  </a:cubicBezTo>
                  <a:cubicBezTo>
                    <a:pt x="261767" y="83348"/>
                    <a:pt x="156560" y="102855"/>
                    <a:pt x="56688" y="150374"/>
                  </a:cubicBezTo>
                  <a:cubicBezTo>
                    <a:pt x="44517" y="156209"/>
                    <a:pt x="44350" y="156043"/>
                    <a:pt x="39682" y="143037"/>
                  </a:cubicBezTo>
                  <a:cubicBezTo>
                    <a:pt x="29178" y="113693"/>
                    <a:pt x="17173" y="85182"/>
                    <a:pt x="3668" y="57005"/>
                  </a:cubicBezTo>
                  <a:cubicBezTo>
                    <a:pt x="2001" y="53503"/>
                    <a:pt x="1167" y="49668"/>
                    <a:pt x="0" y="46167"/>
                  </a:cubicBezTo>
                  <a:cubicBezTo>
                    <a:pt x="62524" y="20657"/>
                    <a:pt x="127716" y="5151"/>
                    <a:pt x="194908" y="1317"/>
                  </a:cubicBezTo>
                  <a:cubicBezTo>
                    <a:pt x="270937" y="-3018"/>
                    <a:pt x="346466" y="2984"/>
                    <a:pt x="420161" y="24826"/>
                  </a:cubicBezTo>
                  <a:cubicBezTo>
                    <a:pt x="502026" y="49168"/>
                    <a:pt x="575887" y="88016"/>
                    <a:pt x="641913" y="142037"/>
                  </a:cubicBezTo>
                  <a:cubicBezTo>
                    <a:pt x="666089" y="161711"/>
                    <a:pt x="687930" y="183720"/>
                    <a:pt x="708772" y="206729"/>
                  </a:cubicBezTo>
                  <a:cubicBezTo>
                    <a:pt x="710772" y="208896"/>
                    <a:pt x="711939" y="211397"/>
                    <a:pt x="711439" y="214231"/>
                  </a:cubicBezTo>
                  <a:close/>
                </a:path>
              </a:pathLst>
            </a:custGeom>
            <a:solidFill>
              <a:schemeClr val="accent1"/>
            </a:solidFill>
            <a:ln w="1663" cap="flat">
              <a:noFill/>
              <a:prstDash val="solid"/>
              <a:miter/>
            </a:ln>
          </p:spPr>
          <p:txBody>
            <a:bodyPr rtlCol="0" anchor="ctr"/>
            <a:lstStyle/>
            <a:p>
              <a:endParaRPr lang="en-US" sz="1350"/>
            </a:p>
          </p:txBody>
        </p:sp>
        <p:sp>
          <p:nvSpPr>
            <p:cNvPr id="20" name="任意多边形: 形状 19"/>
            <p:cNvSpPr/>
            <p:nvPr userDrawn="1">
              <p:custDataLst>
                <p:tags r:id="rId18"/>
              </p:custDataLst>
            </p:nvPr>
          </p:nvSpPr>
          <p:spPr>
            <a:xfrm>
              <a:off x="4936033" y="1285165"/>
              <a:ext cx="1563" cy="1517"/>
            </a:xfrm>
            <a:custGeom>
              <a:avLst/>
              <a:gdLst>
                <a:gd name="connsiteX0" fmla="*/ 6669 w 6669"/>
                <a:gd name="connsiteY0" fmla="*/ 5836 h 5835"/>
                <a:gd name="connsiteX1" fmla="*/ 0 w 6669"/>
                <a:gd name="connsiteY1" fmla="*/ 0 h 5835"/>
                <a:gd name="connsiteX2" fmla="*/ 6669 w 6669"/>
                <a:gd name="connsiteY2" fmla="*/ 5836 h 5835"/>
              </a:gdLst>
              <a:ahLst/>
              <a:cxnLst>
                <a:cxn ang="0">
                  <a:pos x="connsiteX0" y="connsiteY0"/>
                </a:cxn>
                <a:cxn ang="0">
                  <a:pos x="connsiteX1" y="connsiteY1"/>
                </a:cxn>
                <a:cxn ang="0">
                  <a:pos x="connsiteX2" y="connsiteY2"/>
                </a:cxn>
              </a:cxnLst>
              <a:rect l="l" t="t" r="r" b="b"/>
              <a:pathLst>
                <a:path w="6669" h="5835">
                  <a:moveTo>
                    <a:pt x="6669" y="5836"/>
                  </a:moveTo>
                  <a:cubicBezTo>
                    <a:pt x="4002" y="4502"/>
                    <a:pt x="1501" y="3001"/>
                    <a:pt x="0" y="0"/>
                  </a:cubicBezTo>
                  <a:cubicBezTo>
                    <a:pt x="4002" y="0"/>
                    <a:pt x="5335" y="3001"/>
                    <a:pt x="6669" y="5836"/>
                  </a:cubicBezTo>
                  <a:close/>
                </a:path>
              </a:pathLst>
            </a:custGeom>
            <a:solidFill>
              <a:srgbClr val="3076B6"/>
            </a:solidFill>
            <a:ln w="1663" cap="flat">
              <a:noFill/>
              <a:prstDash val="solid"/>
              <a:miter/>
            </a:ln>
          </p:spPr>
          <p:txBody>
            <a:bodyPr rtlCol="0" anchor="ctr"/>
            <a:lstStyle/>
            <a:p>
              <a:endParaRPr lang="en-US" sz="1350"/>
            </a:p>
          </p:txBody>
        </p:sp>
        <p:sp>
          <p:nvSpPr>
            <p:cNvPr id="21" name="任意多边形: 形状 20"/>
            <p:cNvSpPr/>
            <p:nvPr userDrawn="1">
              <p:custDataLst>
                <p:tags r:id="rId19"/>
              </p:custDataLst>
            </p:nvPr>
          </p:nvSpPr>
          <p:spPr>
            <a:xfrm>
              <a:off x="4720665" y="1173524"/>
              <a:ext cx="312" cy="433"/>
            </a:xfrm>
            <a:custGeom>
              <a:avLst/>
              <a:gdLst>
                <a:gd name="connsiteX0" fmla="*/ 1334 w 1333"/>
                <a:gd name="connsiteY0" fmla="*/ 1667 h 1667"/>
                <a:gd name="connsiteX1" fmla="*/ 0 w 1333"/>
                <a:gd name="connsiteY1" fmla="*/ 0 h 1667"/>
                <a:gd name="connsiteX2" fmla="*/ 1334 w 1333"/>
                <a:gd name="connsiteY2" fmla="*/ 1667 h 1667"/>
              </a:gdLst>
              <a:ahLst/>
              <a:cxnLst>
                <a:cxn ang="0">
                  <a:pos x="connsiteX0" y="connsiteY0"/>
                </a:cxn>
                <a:cxn ang="0">
                  <a:pos x="connsiteX1" y="connsiteY1"/>
                </a:cxn>
                <a:cxn ang="0">
                  <a:pos x="connsiteX2" y="connsiteY2"/>
                </a:cxn>
              </a:cxnLst>
              <a:rect l="l" t="t" r="r" b="b"/>
              <a:pathLst>
                <a:path w="1333" h="1667">
                  <a:moveTo>
                    <a:pt x="1334" y="1667"/>
                  </a:moveTo>
                  <a:cubicBezTo>
                    <a:pt x="1001" y="1000"/>
                    <a:pt x="500" y="500"/>
                    <a:pt x="0" y="0"/>
                  </a:cubicBezTo>
                  <a:cubicBezTo>
                    <a:pt x="334" y="667"/>
                    <a:pt x="834" y="1167"/>
                    <a:pt x="1334" y="1667"/>
                  </a:cubicBezTo>
                  <a:close/>
                </a:path>
              </a:pathLst>
            </a:custGeom>
            <a:solidFill>
              <a:srgbClr val="3076B6"/>
            </a:solidFill>
            <a:ln w="1663" cap="flat">
              <a:noFill/>
              <a:prstDash val="solid"/>
              <a:miter/>
            </a:ln>
          </p:spPr>
          <p:txBody>
            <a:bodyPr rtlCol="0" anchor="ctr"/>
            <a:lstStyle/>
            <a:p>
              <a:endParaRPr lang="en-US" sz="1350"/>
            </a:p>
          </p:txBody>
        </p:sp>
        <p:sp>
          <p:nvSpPr>
            <p:cNvPr id="22" name="任意多边形: 形状 21"/>
            <p:cNvSpPr/>
            <p:nvPr userDrawn="1">
              <p:custDataLst>
                <p:tags r:id="rId20"/>
              </p:custDataLst>
            </p:nvPr>
          </p:nvSpPr>
          <p:spPr>
            <a:xfrm>
              <a:off x="4209416" y="1508837"/>
              <a:ext cx="781" cy="953"/>
            </a:xfrm>
            <a:custGeom>
              <a:avLst/>
              <a:gdLst>
                <a:gd name="connsiteX0" fmla="*/ 0 w 3334"/>
                <a:gd name="connsiteY0" fmla="*/ 0 h 3668"/>
                <a:gd name="connsiteX1" fmla="*/ 3335 w 3334"/>
                <a:gd name="connsiteY1" fmla="*/ 3668 h 3668"/>
                <a:gd name="connsiteX2" fmla="*/ 0 w 3334"/>
                <a:gd name="connsiteY2" fmla="*/ 0 h 3668"/>
              </a:gdLst>
              <a:ahLst/>
              <a:cxnLst>
                <a:cxn ang="0">
                  <a:pos x="connsiteX0" y="connsiteY0"/>
                </a:cxn>
                <a:cxn ang="0">
                  <a:pos x="connsiteX1" y="connsiteY1"/>
                </a:cxn>
                <a:cxn ang="0">
                  <a:pos x="connsiteX2" y="connsiteY2"/>
                </a:cxn>
              </a:cxnLst>
              <a:rect l="l" t="t" r="r" b="b"/>
              <a:pathLst>
                <a:path w="3334" h="3668">
                  <a:moveTo>
                    <a:pt x="0" y="0"/>
                  </a:moveTo>
                  <a:cubicBezTo>
                    <a:pt x="2168" y="333"/>
                    <a:pt x="3168" y="1667"/>
                    <a:pt x="3335" y="3668"/>
                  </a:cubicBezTo>
                  <a:cubicBezTo>
                    <a:pt x="2334" y="2501"/>
                    <a:pt x="1167" y="1167"/>
                    <a:pt x="0" y="0"/>
                  </a:cubicBezTo>
                  <a:close/>
                </a:path>
              </a:pathLst>
            </a:custGeom>
            <a:solidFill>
              <a:srgbClr val="3076B6"/>
            </a:solidFill>
            <a:ln w="1663" cap="flat">
              <a:noFill/>
              <a:prstDash val="solid"/>
              <a:miter/>
            </a:ln>
          </p:spPr>
          <p:txBody>
            <a:bodyPr rtlCol="0" anchor="ctr"/>
            <a:lstStyle/>
            <a:p>
              <a:endParaRPr lang="en-US" sz="1350"/>
            </a:p>
          </p:txBody>
        </p:sp>
        <p:sp>
          <p:nvSpPr>
            <p:cNvPr id="23" name="任意多边形: 形状 22"/>
            <p:cNvSpPr/>
            <p:nvPr userDrawn="1">
              <p:custDataLst>
                <p:tags r:id="rId21"/>
              </p:custDataLst>
            </p:nvPr>
          </p:nvSpPr>
          <p:spPr>
            <a:xfrm>
              <a:off x="4210227" y="1509704"/>
              <a:ext cx="244" cy="390"/>
            </a:xfrm>
            <a:custGeom>
              <a:avLst/>
              <a:gdLst>
                <a:gd name="connsiteX0" fmla="*/ 42 w 1042"/>
                <a:gd name="connsiteY0" fmla="*/ 0 h 1500"/>
                <a:gd name="connsiteX1" fmla="*/ 1042 w 1042"/>
                <a:gd name="connsiteY1" fmla="*/ 1501 h 1500"/>
                <a:gd name="connsiteX2" fmla="*/ 42 w 1042"/>
                <a:gd name="connsiteY2" fmla="*/ 0 h 1500"/>
              </a:gdLst>
              <a:ahLst/>
              <a:cxnLst>
                <a:cxn ang="0">
                  <a:pos x="connsiteX0" y="connsiteY0"/>
                </a:cxn>
                <a:cxn ang="0">
                  <a:pos x="connsiteX1" y="connsiteY1"/>
                </a:cxn>
                <a:cxn ang="0">
                  <a:pos x="connsiteX2" y="connsiteY2"/>
                </a:cxn>
              </a:cxnLst>
              <a:rect l="l" t="t" r="r" b="b"/>
              <a:pathLst>
                <a:path w="1042" h="1500">
                  <a:moveTo>
                    <a:pt x="42" y="0"/>
                  </a:moveTo>
                  <a:cubicBezTo>
                    <a:pt x="-125" y="667"/>
                    <a:pt x="208" y="1334"/>
                    <a:pt x="1042" y="1501"/>
                  </a:cubicBezTo>
                  <a:cubicBezTo>
                    <a:pt x="875" y="834"/>
                    <a:pt x="542" y="333"/>
                    <a:pt x="42" y="0"/>
                  </a:cubicBezTo>
                  <a:close/>
                </a:path>
              </a:pathLst>
            </a:custGeom>
            <a:solidFill>
              <a:srgbClr val="3076B6"/>
            </a:solidFill>
            <a:ln w="1663" cap="flat">
              <a:noFill/>
              <a:prstDash val="solid"/>
              <a:miter/>
            </a:ln>
          </p:spPr>
          <p:txBody>
            <a:bodyPr rtlCol="0" anchor="ctr"/>
            <a:lstStyle/>
            <a:p>
              <a:endParaRPr lang="en-US" sz="1350"/>
            </a:p>
          </p:txBody>
        </p:sp>
        <p:sp>
          <p:nvSpPr>
            <p:cNvPr id="24" name="任意多边形: 形状 23"/>
            <p:cNvSpPr/>
            <p:nvPr userDrawn="1">
              <p:custDataLst>
                <p:tags r:id="rId22"/>
              </p:custDataLst>
            </p:nvPr>
          </p:nvSpPr>
          <p:spPr>
            <a:xfrm>
              <a:off x="4492250" y="1802672"/>
              <a:ext cx="937" cy="1172"/>
            </a:xfrm>
            <a:custGeom>
              <a:avLst/>
              <a:gdLst>
                <a:gd name="connsiteX0" fmla="*/ 0 w 4001"/>
                <a:gd name="connsiteY0" fmla="*/ 8 h 4510"/>
                <a:gd name="connsiteX1" fmla="*/ 4002 w 4001"/>
                <a:gd name="connsiteY1" fmla="*/ 4510 h 4510"/>
                <a:gd name="connsiteX2" fmla="*/ 0 w 4001"/>
                <a:gd name="connsiteY2" fmla="*/ 8 h 4510"/>
              </a:gdLst>
              <a:ahLst/>
              <a:cxnLst>
                <a:cxn ang="0">
                  <a:pos x="connsiteX0" y="connsiteY0"/>
                </a:cxn>
                <a:cxn ang="0">
                  <a:pos x="connsiteX1" y="connsiteY1"/>
                </a:cxn>
                <a:cxn ang="0">
                  <a:pos x="connsiteX2" y="connsiteY2"/>
                </a:cxn>
              </a:cxnLst>
              <a:rect l="l" t="t" r="r" b="b"/>
              <a:pathLst>
                <a:path w="4001" h="4510">
                  <a:moveTo>
                    <a:pt x="0" y="8"/>
                  </a:moveTo>
                  <a:cubicBezTo>
                    <a:pt x="3168" y="-158"/>
                    <a:pt x="3501" y="2176"/>
                    <a:pt x="4002" y="4510"/>
                  </a:cubicBezTo>
                  <a:cubicBezTo>
                    <a:pt x="2001" y="3676"/>
                    <a:pt x="167" y="2676"/>
                    <a:pt x="0" y="8"/>
                  </a:cubicBezTo>
                  <a:close/>
                </a:path>
              </a:pathLst>
            </a:custGeom>
            <a:solidFill>
              <a:srgbClr val="3076B6"/>
            </a:solidFill>
            <a:ln w="1663" cap="flat">
              <a:noFill/>
              <a:prstDash val="solid"/>
              <a:miter/>
            </a:ln>
          </p:spPr>
          <p:txBody>
            <a:bodyPr rtlCol="0" anchor="ctr"/>
            <a:lstStyle/>
            <a:p>
              <a:endParaRPr lang="en-US" sz="1350"/>
            </a:p>
          </p:txBody>
        </p:sp>
        <p:sp>
          <p:nvSpPr>
            <p:cNvPr id="25" name="任意多边形: 形状 24"/>
            <p:cNvSpPr/>
            <p:nvPr userDrawn="1">
              <p:custDataLst>
                <p:tags r:id="rId23"/>
              </p:custDataLst>
            </p:nvPr>
          </p:nvSpPr>
          <p:spPr>
            <a:xfrm>
              <a:off x="4317138" y="1306343"/>
              <a:ext cx="90175" cy="56788"/>
            </a:xfrm>
            <a:custGeom>
              <a:avLst/>
              <a:gdLst>
                <a:gd name="connsiteX0" fmla="*/ 191498 w 384865"/>
                <a:gd name="connsiteY0" fmla="*/ 218473 h 218472"/>
                <a:gd name="connsiteX1" fmla="*/ 47442 w 384865"/>
                <a:gd name="connsiteY1" fmla="*/ 180625 h 218472"/>
                <a:gd name="connsiteX2" fmla="*/ 13429 w 384865"/>
                <a:gd name="connsiteY2" fmla="*/ 149113 h 218472"/>
                <a:gd name="connsiteX3" fmla="*/ 17764 w 384865"/>
                <a:gd name="connsiteY3" fmla="*/ 63247 h 218472"/>
                <a:gd name="connsiteX4" fmla="*/ 94627 w 384865"/>
                <a:gd name="connsiteY4" fmla="*/ 15562 h 218472"/>
                <a:gd name="connsiteX5" fmla="*/ 309543 w 384865"/>
                <a:gd name="connsiteY5" fmla="*/ 22731 h 218472"/>
                <a:gd name="connsiteX6" fmla="*/ 360729 w 384865"/>
                <a:gd name="connsiteY6" fmla="*/ 56411 h 218472"/>
                <a:gd name="connsiteX7" fmla="*/ 356894 w 384865"/>
                <a:gd name="connsiteY7" fmla="*/ 165786 h 218472"/>
                <a:gd name="connsiteX8" fmla="*/ 255022 w 384865"/>
                <a:gd name="connsiteY8" fmla="*/ 211804 h 218472"/>
                <a:gd name="connsiteX9" fmla="*/ 191498 w 384865"/>
                <a:gd name="connsiteY9" fmla="*/ 218473 h 218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4865" h="218472">
                  <a:moveTo>
                    <a:pt x="191498" y="218473"/>
                  </a:moveTo>
                  <a:cubicBezTo>
                    <a:pt x="141312" y="215972"/>
                    <a:pt x="91793" y="208469"/>
                    <a:pt x="47442" y="180625"/>
                  </a:cubicBezTo>
                  <a:cubicBezTo>
                    <a:pt x="34104" y="172288"/>
                    <a:pt x="22600" y="161618"/>
                    <a:pt x="13429" y="149113"/>
                  </a:cubicBezTo>
                  <a:cubicBezTo>
                    <a:pt x="-6078" y="122603"/>
                    <a:pt x="-4077" y="88423"/>
                    <a:pt x="17764" y="63247"/>
                  </a:cubicBezTo>
                  <a:cubicBezTo>
                    <a:pt x="38439" y="39404"/>
                    <a:pt x="65116" y="24732"/>
                    <a:pt x="94627" y="15562"/>
                  </a:cubicBezTo>
                  <a:cubicBezTo>
                    <a:pt x="166988" y="-6947"/>
                    <a:pt x="238849" y="-5446"/>
                    <a:pt x="309543" y="22731"/>
                  </a:cubicBezTo>
                  <a:cubicBezTo>
                    <a:pt x="328717" y="30401"/>
                    <a:pt x="345557" y="41905"/>
                    <a:pt x="360729" y="56411"/>
                  </a:cubicBezTo>
                  <a:cubicBezTo>
                    <a:pt x="394409" y="88757"/>
                    <a:pt x="392575" y="133607"/>
                    <a:pt x="356894" y="165786"/>
                  </a:cubicBezTo>
                  <a:cubicBezTo>
                    <a:pt x="327716" y="191963"/>
                    <a:pt x="292536" y="204301"/>
                    <a:pt x="255022" y="211804"/>
                  </a:cubicBezTo>
                  <a:cubicBezTo>
                    <a:pt x="234347" y="215972"/>
                    <a:pt x="213339" y="217639"/>
                    <a:pt x="191498" y="218473"/>
                  </a:cubicBezTo>
                  <a:close/>
                </a:path>
              </a:pathLst>
            </a:custGeom>
            <a:solidFill>
              <a:schemeClr val="bg1"/>
            </a:solidFill>
            <a:ln w="1663" cap="flat">
              <a:noFill/>
              <a:prstDash val="solid"/>
              <a:miter/>
            </a:ln>
          </p:spPr>
          <p:txBody>
            <a:bodyPr rtlCol="0" anchor="ctr"/>
            <a:lstStyle/>
            <a:p>
              <a:endParaRPr lang="en-US" sz="1350"/>
            </a:p>
          </p:txBody>
        </p:sp>
        <p:sp>
          <p:nvSpPr>
            <p:cNvPr id="26" name="任意多边形: 形状 25"/>
            <p:cNvSpPr/>
            <p:nvPr userDrawn="1">
              <p:custDataLst>
                <p:tags r:id="rId24"/>
              </p:custDataLst>
            </p:nvPr>
          </p:nvSpPr>
          <p:spPr>
            <a:xfrm>
              <a:off x="4873444" y="1306391"/>
              <a:ext cx="80735" cy="56740"/>
            </a:xfrm>
            <a:custGeom>
              <a:avLst/>
              <a:gdLst>
                <a:gd name="connsiteX0" fmla="*/ 167758 w 344575"/>
                <a:gd name="connsiteY0" fmla="*/ 218288 h 218287"/>
                <a:gd name="connsiteX1" fmla="*/ 46544 w 344575"/>
                <a:gd name="connsiteY1" fmla="*/ 183274 h 218287"/>
                <a:gd name="connsiteX2" fmla="*/ 16200 w 344575"/>
                <a:gd name="connsiteY2" fmla="*/ 155097 h 218287"/>
                <a:gd name="connsiteX3" fmla="*/ 21535 w 344575"/>
                <a:gd name="connsiteY3" fmla="*/ 56226 h 218287"/>
                <a:gd name="connsiteX4" fmla="*/ 109068 w 344575"/>
                <a:gd name="connsiteY4" fmla="*/ 7874 h 218287"/>
                <a:gd name="connsiteX5" fmla="*/ 270297 w 344575"/>
                <a:gd name="connsiteY5" fmla="*/ 19545 h 218287"/>
                <a:gd name="connsiteX6" fmla="*/ 323151 w 344575"/>
                <a:gd name="connsiteY6" fmla="*/ 56393 h 218287"/>
                <a:gd name="connsiteX7" fmla="*/ 322984 w 344575"/>
                <a:gd name="connsiteY7" fmla="*/ 161600 h 218287"/>
                <a:gd name="connsiteX8" fmla="*/ 229114 w 344575"/>
                <a:gd name="connsiteY8" fmla="*/ 211452 h 218287"/>
                <a:gd name="connsiteX9" fmla="*/ 167758 w 344575"/>
                <a:gd name="connsiteY9" fmla="*/ 218288 h 21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575" h="218287">
                  <a:moveTo>
                    <a:pt x="167758" y="218288"/>
                  </a:moveTo>
                  <a:cubicBezTo>
                    <a:pt x="126075" y="215620"/>
                    <a:pt x="83892" y="208117"/>
                    <a:pt x="46544" y="183274"/>
                  </a:cubicBezTo>
                  <a:cubicBezTo>
                    <a:pt x="34873" y="175438"/>
                    <a:pt x="24703" y="166101"/>
                    <a:pt x="16200" y="155097"/>
                  </a:cubicBezTo>
                  <a:cubicBezTo>
                    <a:pt x="-7309" y="124419"/>
                    <a:pt x="-4975" y="85237"/>
                    <a:pt x="21535" y="56226"/>
                  </a:cubicBezTo>
                  <a:cubicBezTo>
                    <a:pt x="45211" y="30383"/>
                    <a:pt x="75389" y="16044"/>
                    <a:pt x="109068" y="7874"/>
                  </a:cubicBezTo>
                  <a:cubicBezTo>
                    <a:pt x="164090" y="-5298"/>
                    <a:pt x="217944" y="-2297"/>
                    <a:pt x="270297" y="19545"/>
                  </a:cubicBezTo>
                  <a:cubicBezTo>
                    <a:pt x="290471" y="27882"/>
                    <a:pt x="308311" y="40053"/>
                    <a:pt x="323151" y="56393"/>
                  </a:cubicBezTo>
                  <a:cubicBezTo>
                    <a:pt x="351828" y="87905"/>
                    <a:pt x="351661" y="130087"/>
                    <a:pt x="322984" y="161600"/>
                  </a:cubicBezTo>
                  <a:cubicBezTo>
                    <a:pt x="297641" y="189610"/>
                    <a:pt x="264795" y="203449"/>
                    <a:pt x="229114" y="211452"/>
                  </a:cubicBezTo>
                  <a:cubicBezTo>
                    <a:pt x="209607" y="215787"/>
                    <a:pt x="189766" y="217954"/>
                    <a:pt x="167758" y="218288"/>
                  </a:cubicBezTo>
                  <a:close/>
                </a:path>
              </a:pathLst>
            </a:custGeom>
            <a:solidFill>
              <a:schemeClr val="bg1"/>
            </a:solidFill>
            <a:ln w="1663" cap="flat">
              <a:noFill/>
              <a:prstDash val="solid"/>
              <a:miter/>
            </a:ln>
          </p:spPr>
          <p:txBody>
            <a:bodyPr rtlCol="0" anchor="ctr"/>
            <a:lstStyle/>
            <a:p>
              <a:endParaRPr lang="en-US" sz="1350"/>
            </a:p>
          </p:txBody>
        </p:sp>
        <p:sp>
          <p:nvSpPr>
            <p:cNvPr id="27" name="任意多边形: 形状 26"/>
            <p:cNvSpPr/>
            <p:nvPr userDrawn="1">
              <p:custDataLst>
                <p:tags r:id="rId25"/>
              </p:custDataLst>
            </p:nvPr>
          </p:nvSpPr>
          <p:spPr>
            <a:xfrm>
              <a:off x="4603926" y="1743262"/>
              <a:ext cx="29101" cy="44027"/>
            </a:xfrm>
            <a:custGeom>
              <a:avLst/>
              <a:gdLst>
                <a:gd name="connsiteX0" fmla="*/ 51 w 124203"/>
                <a:gd name="connsiteY0" fmla="*/ 81345 h 169378"/>
                <a:gd name="connsiteX1" fmla="*/ 18558 w 124203"/>
                <a:gd name="connsiteY1" fmla="*/ 23823 h 169378"/>
                <a:gd name="connsiteX2" fmla="*/ 105258 w 124203"/>
                <a:gd name="connsiteY2" fmla="*/ 24323 h 169378"/>
                <a:gd name="connsiteX3" fmla="*/ 99256 w 124203"/>
                <a:gd name="connsiteY3" fmla="*/ 152038 h 169378"/>
                <a:gd name="connsiteX4" fmla="*/ 24560 w 124203"/>
                <a:gd name="connsiteY4" fmla="*/ 151705 h 169378"/>
                <a:gd name="connsiteX5" fmla="*/ 51 w 124203"/>
                <a:gd name="connsiteY5" fmla="*/ 81345 h 16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3" h="169378">
                  <a:moveTo>
                    <a:pt x="51" y="81345"/>
                  </a:moveTo>
                  <a:cubicBezTo>
                    <a:pt x="-616" y="62338"/>
                    <a:pt x="5220" y="41830"/>
                    <a:pt x="18558" y="23823"/>
                  </a:cubicBezTo>
                  <a:cubicBezTo>
                    <a:pt x="42401" y="-8190"/>
                    <a:pt x="81916" y="-7856"/>
                    <a:pt x="105258" y="24323"/>
                  </a:cubicBezTo>
                  <a:cubicBezTo>
                    <a:pt x="132769" y="62004"/>
                    <a:pt x="129934" y="121027"/>
                    <a:pt x="99256" y="152038"/>
                  </a:cubicBezTo>
                  <a:cubicBezTo>
                    <a:pt x="76247" y="175214"/>
                    <a:pt x="47403" y="175214"/>
                    <a:pt x="24560" y="151705"/>
                  </a:cubicBezTo>
                  <a:cubicBezTo>
                    <a:pt x="6387" y="133031"/>
                    <a:pt x="-116" y="110022"/>
                    <a:pt x="51" y="81345"/>
                  </a:cubicBezTo>
                  <a:close/>
                </a:path>
              </a:pathLst>
            </a:custGeom>
            <a:solidFill>
              <a:schemeClr val="bg1"/>
            </a:solidFill>
            <a:ln w="1663" cap="flat">
              <a:noFill/>
              <a:prstDash val="solid"/>
              <a:miter/>
            </a:ln>
          </p:spPr>
          <p:txBody>
            <a:bodyPr rtlCol="0" anchor="ctr"/>
            <a:lstStyle/>
            <a:p>
              <a:endParaRPr lang="en-US" sz="1350"/>
            </a:p>
          </p:txBody>
        </p:sp>
        <p:sp>
          <p:nvSpPr>
            <p:cNvPr id="28" name="任意多边形: 形状 27"/>
            <p:cNvSpPr/>
            <p:nvPr userDrawn="1">
              <p:custDataLst>
                <p:tags r:id="rId26"/>
              </p:custDataLst>
            </p:nvPr>
          </p:nvSpPr>
          <p:spPr>
            <a:xfrm>
              <a:off x="4913515" y="1728765"/>
              <a:ext cx="40605" cy="52297"/>
            </a:xfrm>
            <a:custGeom>
              <a:avLst/>
              <a:gdLst>
                <a:gd name="connsiteX0" fmla="*/ 173301 w 173302"/>
                <a:gd name="connsiteY0" fmla="*/ 100271 h 201194"/>
                <a:gd name="connsiteX1" fmla="*/ 139288 w 173302"/>
                <a:gd name="connsiteY1" fmla="*/ 180468 h 201194"/>
                <a:gd name="connsiteX2" fmla="*/ 36082 w 173302"/>
                <a:gd name="connsiteY2" fmla="*/ 182136 h 201194"/>
                <a:gd name="connsiteX3" fmla="*/ 40917 w 173302"/>
                <a:gd name="connsiteY3" fmla="*/ 15405 h 201194"/>
                <a:gd name="connsiteX4" fmla="*/ 151793 w 173302"/>
                <a:gd name="connsiteY4" fmla="*/ 33412 h 201194"/>
                <a:gd name="connsiteX5" fmla="*/ 173301 w 173302"/>
                <a:gd name="connsiteY5" fmla="*/ 100271 h 2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302" h="201194">
                  <a:moveTo>
                    <a:pt x="173301" y="100271"/>
                  </a:moveTo>
                  <a:cubicBezTo>
                    <a:pt x="173468" y="131950"/>
                    <a:pt x="162630" y="158793"/>
                    <a:pt x="139288" y="180468"/>
                  </a:cubicBezTo>
                  <a:cubicBezTo>
                    <a:pt x="109943" y="207479"/>
                    <a:pt x="66260" y="208146"/>
                    <a:pt x="36082" y="182136"/>
                  </a:cubicBezTo>
                  <a:cubicBezTo>
                    <a:pt x="-13938" y="138953"/>
                    <a:pt x="-11603" y="55420"/>
                    <a:pt x="40917" y="15405"/>
                  </a:cubicBezTo>
                  <a:cubicBezTo>
                    <a:pt x="73263" y="-9104"/>
                    <a:pt x="121948" y="-5269"/>
                    <a:pt x="151793" y="33412"/>
                  </a:cubicBezTo>
                  <a:cubicBezTo>
                    <a:pt x="166632" y="52419"/>
                    <a:pt x="173301" y="74261"/>
                    <a:pt x="173301" y="100271"/>
                  </a:cubicBezTo>
                  <a:close/>
                </a:path>
              </a:pathLst>
            </a:custGeom>
            <a:solidFill>
              <a:schemeClr val="bg1"/>
            </a:solidFill>
            <a:ln w="1663" cap="flat">
              <a:noFill/>
              <a:prstDash val="solid"/>
              <a:miter/>
            </a:ln>
          </p:spPr>
          <p:txBody>
            <a:bodyPr rtlCol="0" anchor="ctr"/>
            <a:lstStyle/>
            <a:p>
              <a:endParaRPr lang="en-US" sz="1350"/>
            </a:p>
          </p:txBody>
        </p:sp>
        <p:sp>
          <p:nvSpPr>
            <p:cNvPr id="29" name="任意多边形: 形状 28"/>
            <p:cNvSpPr/>
            <p:nvPr userDrawn="1">
              <p:custDataLst>
                <p:tags r:id="rId27"/>
              </p:custDataLst>
            </p:nvPr>
          </p:nvSpPr>
          <p:spPr>
            <a:xfrm>
              <a:off x="4323422" y="1730739"/>
              <a:ext cx="23504" cy="42011"/>
            </a:xfrm>
            <a:custGeom>
              <a:avLst/>
              <a:gdLst>
                <a:gd name="connsiteX0" fmla="*/ 111 w 100314"/>
                <a:gd name="connsiteY0" fmla="*/ 80839 h 161621"/>
                <a:gd name="connsiteX1" fmla="*/ 12449 w 100314"/>
                <a:gd name="connsiteY1" fmla="*/ 26818 h 161621"/>
                <a:gd name="connsiteX2" fmla="*/ 29789 w 100314"/>
                <a:gd name="connsiteY2" fmla="*/ 6810 h 161621"/>
                <a:gd name="connsiteX3" fmla="*/ 67137 w 100314"/>
                <a:gd name="connsiteY3" fmla="*/ 5476 h 161621"/>
                <a:gd name="connsiteX4" fmla="*/ 86978 w 100314"/>
                <a:gd name="connsiteY4" fmla="*/ 27318 h 161621"/>
                <a:gd name="connsiteX5" fmla="*/ 83476 w 100314"/>
                <a:gd name="connsiteY5" fmla="*/ 139861 h 161621"/>
                <a:gd name="connsiteX6" fmla="*/ 16284 w 100314"/>
                <a:gd name="connsiteY6" fmla="*/ 140862 h 161621"/>
                <a:gd name="connsiteX7" fmla="*/ 111 w 100314"/>
                <a:gd name="connsiteY7" fmla="*/ 80839 h 16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14" h="161621">
                  <a:moveTo>
                    <a:pt x="111" y="80839"/>
                  </a:moveTo>
                  <a:cubicBezTo>
                    <a:pt x="-723" y="61998"/>
                    <a:pt x="3112" y="43824"/>
                    <a:pt x="12449" y="26818"/>
                  </a:cubicBezTo>
                  <a:cubicBezTo>
                    <a:pt x="16784" y="18815"/>
                    <a:pt x="22453" y="12146"/>
                    <a:pt x="29789" y="6810"/>
                  </a:cubicBezTo>
                  <a:cubicBezTo>
                    <a:pt x="41460" y="-1860"/>
                    <a:pt x="54799" y="-2193"/>
                    <a:pt x="67137" y="5476"/>
                  </a:cubicBezTo>
                  <a:cubicBezTo>
                    <a:pt x="75807" y="10812"/>
                    <a:pt x="82643" y="18315"/>
                    <a:pt x="86978" y="27318"/>
                  </a:cubicBezTo>
                  <a:cubicBezTo>
                    <a:pt x="104985" y="65333"/>
                    <a:pt x="105652" y="103347"/>
                    <a:pt x="83476" y="139861"/>
                  </a:cubicBezTo>
                  <a:cubicBezTo>
                    <a:pt x="65970" y="168706"/>
                    <a:pt x="35291" y="168706"/>
                    <a:pt x="16284" y="140862"/>
                  </a:cubicBezTo>
                  <a:cubicBezTo>
                    <a:pt x="3612" y="123022"/>
                    <a:pt x="-723" y="102680"/>
                    <a:pt x="111" y="80839"/>
                  </a:cubicBezTo>
                  <a:close/>
                </a:path>
              </a:pathLst>
            </a:custGeom>
            <a:solidFill>
              <a:schemeClr val="bg1"/>
            </a:solidFill>
            <a:ln w="1663" cap="flat">
              <a:noFill/>
              <a:prstDash val="solid"/>
              <a:miter/>
            </a:ln>
          </p:spPr>
          <p:txBody>
            <a:bodyPr rtlCol="0" anchor="ctr"/>
            <a:lstStyle/>
            <a:p>
              <a:endParaRPr lang="en-US" sz="1350"/>
            </a:p>
          </p:txBody>
        </p:sp>
      </p:grpSp>
      <p:sp>
        <p:nvSpPr>
          <p:cNvPr id="2" name="标题 1"/>
          <p:cNvSpPr>
            <a:spLocks noGrp="1"/>
          </p:cNvSpPr>
          <p:nvPr>
            <p:ph type="title" hasCustomPrompt="1"/>
            <p:custDataLst>
              <p:tags r:id="rId3"/>
            </p:custDataLst>
          </p:nvPr>
        </p:nvSpPr>
        <p:spPr>
          <a:xfrm>
            <a:off x="437400" y="880650"/>
            <a:ext cx="2970000" cy="661500"/>
          </a:xfrm>
        </p:spPr>
        <p:txBody>
          <a:bodyPr lIns="91440" tIns="45720" rIns="91440" bIns="0"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lIns="91440" tIns="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accent5">
              <a:lumMod val="20000"/>
              <a:lumOff val="80000"/>
              <a:alpha val="6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28" name="图片 127"/>
          <p:cNvPicPr>
            <a:picLocks noChangeAspect="1"/>
          </p:cNvPicPr>
          <p:nvPr userDrawn="1">
            <p:custDataLst>
              <p:tags r:id="rId2"/>
            </p:custDataLst>
          </p:nvPr>
        </p:nvPicPr>
        <p:blipFill>
          <a:blip r:embed="rId11"/>
          <a:stretch>
            <a:fillRect/>
          </a:stretch>
        </p:blipFill>
        <p:spPr>
          <a:xfrm>
            <a:off x="8383595" y="267512"/>
            <a:ext cx="562405" cy="566978"/>
          </a:xfrm>
          <a:prstGeom prst="rect">
            <a:avLst/>
          </a:prstGeom>
        </p:spPr>
      </p:pic>
      <p:pic>
        <p:nvPicPr>
          <p:cNvPr id="79" name="图片 78"/>
          <p:cNvPicPr>
            <a:picLocks noChangeAspect="1"/>
          </p:cNvPicPr>
          <p:nvPr userDrawn="1">
            <p:custDataLst>
              <p:tags r:id="rId3"/>
            </p:custDataLst>
          </p:nvPr>
        </p:nvPicPr>
        <p:blipFill>
          <a:blip r:embed="rId12"/>
          <a:stretch>
            <a:fillRect/>
          </a:stretch>
        </p:blipFill>
        <p:spPr>
          <a:xfrm>
            <a:off x="102733" y="253985"/>
            <a:ext cx="576122" cy="516681"/>
          </a:xfrm>
          <a:prstGeom prst="rect">
            <a:avLst/>
          </a:prstGeom>
        </p:spPr>
      </p:pic>
      <p:sp>
        <p:nvSpPr>
          <p:cNvPr id="2" name="标题 1"/>
          <p:cNvSpPr>
            <a:spLocks noGrp="1"/>
          </p:cNvSpPr>
          <p:nvPr userDrawn="1">
            <p:ph type="title"/>
            <p:custDataLst>
              <p:tags r:id="rId4"/>
            </p:custDataLst>
          </p:nvPr>
        </p:nvSpPr>
        <p:spPr>
          <a:xfrm>
            <a:off x="459000" y="859500"/>
            <a:ext cx="8232300" cy="469800"/>
          </a:xfrm>
        </p:spPr>
        <p:txBody>
          <a:bodyPr lIns="91440" tIns="45720" rIns="91440" bIns="0"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459000" y="1763100"/>
            <a:ext cx="8231981" cy="621000"/>
          </a:xfrm>
        </p:spPr>
        <p:txBody>
          <a:bodyPr lIns="91440" tIns="0" rIns="91440" bIns="45720">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userDrawn="1">
            <p:ph sz="quarter" idx="14"/>
            <p:custDataLst>
              <p:tags r:id="rId9"/>
            </p:custDataLst>
          </p:nvPr>
        </p:nvSpPr>
        <p:spPr>
          <a:xfrm>
            <a:off x="459581" y="3236850"/>
            <a:ext cx="8224200" cy="2573100"/>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0"/>
            <a:ext cx="9144000" cy="1828800"/>
          </a:xfrm>
          <a:prstGeom prst="rect">
            <a:avLst/>
          </a:prstGeom>
          <a:solidFill>
            <a:schemeClr val="accent5">
              <a:lumMod val="20000"/>
              <a:lumOff val="80000"/>
              <a:alpha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79" name="图片 78"/>
          <p:cNvPicPr>
            <a:picLocks noChangeAspect="1"/>
          </p:cNvPicPr>
          <p:nvPr userDrawn="1">
            <p:custDataLst>
              <p:tags r:id="rId2"/>
            </p:custDataLst>
          </p:nvPr>
        </p:nvPicPr>
        <p:blipFill>
          <a:blip r:embed="rId11"/>
          <a:stretch>
            <a:fillRect/>
          </a:stretch>
        </p:blipFill>
        <p:spPr>
          <a:xfrm>
            <a:off x="8383595" y="267512"/>
            <a:ext cx="562405" cy="566978"/>
          </a:xfrm>
          <a:prstGeom prst="rect">
            <a:avLst/>
          </a:prstGeom>
        </p:spPr>
      </p:pic>
      <p:pic>
        <p:nvPicPr>
          <p:cNvPr id="80" name="图片 79"/>
          <p:cNvPicPr>
            <a:picLocks noChangeAspect="1"/>
          </p:cNvPicPr>
          <p:nvPr userDrawn="1">
            <p:custDataLst>
              <p:tags r:id="rId3"/>
            </p:custDataLst>
          </p:nvPr>
        </p:nvPicPr>
        <p:blipFill>
          <a:blip r:embed="rId12"/>
          <a:stretch>
            <a:fillRect/>
          </a:stretch>
        </p:blipFill>
        <p:spPr>
          <a:xfrm>
            <a:off x="102733" y="253985"/>
            <a:ext cx="576122" cy="516681"/>
          </a:xfrm>
          <a:prstGeom prst="rect">
            <a:avLst/>
          </a:prstGeom>
        </p:spPr>
      </p:pic>
      <p:sp>
        <p:nvSpPr>
          <p:cNvPr id="2" name="标题 1"/>
          <p:cNvSpPr>
            <a:spLocks noGrp="1"/>
          </p:cNvSpPr>
          <p:nvPr>
            <p:ph type="title"/>
            <p:custDataLst>
              <p:tags r:id="rId4"/>
            </p:custDataLst>
          </p:nvPr>
        </p:nvSpPr>
        <p:spPr>
          <a:xfrm>
            <a:off x="503396" y="629294"/>
            <a:ext cx="8232458" cy="518696"/>
          </a:xfrm>
        </p:spPr>
        <p:txBody>
          <a:bodyPr lIns="91440" tIns="45720" rIns="91440" bIns="45720"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137059" y="6389608"/>
            <a:ext cx="2969895" cy="237649"/>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03396" y="2082879"/>
            <a:ext cx="8242935" cy="2408396"/>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95300" y="5306774"/>
            <a:ext cx="8251031" cy="758666"/>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13"/>
          <a:stretch>
            <a:fillRect/>
          </a:stretch>
        </p:blipFill>
        <p:spPr>
          <a:xfrm>
            <a:off x="8424080" y="6065594"/>
            <a:ext cx="562405" cy="571550"/>
          </a:xfrm>
          <a:prstGeom prst="rect">
            <a:avLst/>
          </a:prstGeom>
        </p:spPr>
      </p:pic>
      <p:pic>
        <p:nvPicPr>
          <p:cNvPr id="6" name="图片 5"/>
          <p:cNvPicPr>
            <a:picLocks noChangeAspect="1"/>
          </p:cNvPicPr>
          <p:nvPr userDrawn="1">
            <p:custDataLst>
              <p:tags r:id="rId2"/>
            </p:custDataLst>
          </p:nvPr>
        </p:nvPicPr>
        <p:blipFill>
          <a:blip r:embed="rId14"/>
          <a:stretch>
            <a:fillRect/>
          </a:stretch>
        </p:blipFill>
        <p:spPr>
          <a:xfrm>
            <a:off x="156641" y="6075874"/>
            <a:ext cx="576122" cy="516681"/>
          </a:xfrm>
          <a:prstGeom prst="rect">
            <a:avLst/>
          </a:prstGeom>
        </p:spPr>
      </p:pic>
      <p:sp>
        <p:nvSpPr>
          <p:cNvPr id="10" name="矩形 9"/>
          <p:cNvSpPr/>
          <p:nvPr userDrawn="1">
            <p:custDataLst>
              <p:tags r:id="rId3"/>
            </p:custDataLst>
          </p:nvPr>
        </p:nvSpPr>
        <p:spPr>
          <a:xfrm>
            <a:off x="-953" y="0"/>
            <a:ext cx="9144000" cy="914400"/>
          </a:xfrm>
          <a:prstGeom prst="rect">
            <a:avLst/>
          </a:prstGeom>
          <a:solidFill>
            <a:schemeClr val="accent5">
              <a:lumMod val="20000"/>
              <a:lumOff val="80000"/>
              <a:alpha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sp>
        <p:nvSpPr>
          <p:cNvPr id="2" name="标题 1"/>
          <p:cNvSpPr>
            <a:spLocks noGrp="1"/>
          </p:cNvSpPr>
          <p:nvPr userDrawn="1">
            <p:ph type="title"/>
            <p:custDataLst>
              <p:tags r:id="rId4"/>
            </p:custDataLst>
          </p:nvPr>
        </p:nvSpPr>
        <p:spPr>
          <a:xfrm>
            <a:off x="434700" y="254131"/>
            <a:ext cx="8278200" cy="465763"/>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8"/>
            </p:custDataLst>
          </p:nvPr>
        </p:nvSpPr>
        <p:spPr>
          <a:xfrm>
            <a:off x="434700" y="2025000"/>
            <a:ext cx="4006800" cy="2170800"/>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4681800" y="2025000"/>
            <a:ext cx="4025700" cy="2170800"/>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userDrawn="1">
            <p:ph type="body" sz="quarter" idx="15"/>
            <p:custDataLst>
              <p:tags r:id="rId10"/>
            </p:custDataLst>
          </p:nvPr>
        </p:nvSpPr>
        <p:spPr>
          <a:xfrm>
            <a:off x="429300" y="4914450"/>
            <a:ext cx="4006800" cy="585900"/>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userDrawn="1">
            <p:ph type="body" sz="quarter" idx="16"/>
            <p:custDataLst>
              <p:tags r:id="rId11"/>
            </p:custDataLst>
          </p:nvPr>
        </p:nvSpPr>
        <p:spPr>
          <a:xfrm>
            <a:off x="4689900" y="4910850"/>
            <a:ext cx="4025700" cy="585900"/>
          </a:xfrm>
        </p:spPr>
        <p:txBody>
          <a:bodyPr lIns="91440" tIns="45720" rIns="91440" bIns="4572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953" y="1576668"/>
            <a:ext cx="9144000" cy="3704665"/>
          </a:xfrm>
          <a:prstGeom prst="rect">
            <a:avLst/>
          </a:prstGeom>
          <a:solidFill>
            <a:schemeClr val="accent5">
              <a:lumMod val="20000"/>
              <a:lumOff val="80000"/>
              <a:alpha val="6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6" name="图片 5"/>
          <p:cNvPicPr>
            <a:picLocks noChangeAspect="1"/>
          </p:cNvPicPr>
          <p:nvPr userDrawn="1">
            <p:custDataLst>
              <p:tags r:id="rId2"/>
            </p:custDataLst>
          </p:nvPr>
        </p:nvPicPr>
        <p:blipFill>
          <a:blip r:embed="rId10"/>
          <a:stretch>
            <a:fillRect/>
          </a:stretch>
        </p:blipFill>
        <p:spPr>
          <a:xfrm>
            <a:off x="197590" y="5410052"/>
            <a:ext cx="1248264" cy="1111092"/>
          </a:xfrm>
          <a:prstGeom prst="rect">
            <a:avLst/>
          </a:prstGeom>
        </p:spPr>
      </p:pic>
      <p:pic>
        <p:nvPicPr>
          <p:cNvPr id="78" name="图片 77"/>
          <p:cNvPicPr>
            <a:picLocks noChangeAspect="1"/>
          </p:cNvPicPr>
          <p:nvPr userDrawn="1">
            <p:custDataLst>
              <p:tags r:id="rId3"/>
            </p:custDataLst>
          </p:nvPr>
        </p:nvPicPr>
        <p:blipFill>
          <a:blip r:embed="rId11"/>
          <a:stretch>
            <a:fillRect/>
          </a:stretch>
        </p:blipFill>
        <p:spPr>
          <a:xfrm>
            <a:off x="7480365" y="458221"/>
            <a:ext cx="1591194" cy="1614056"/>
          </a:xfrm>
          <a:prstGeom prst="rect">
            <a:avLst/>
          </a:prstGeom>
        </p:spPr>
      </p:pic>
      <p:sp>
        <p:nvSpPr>
          <p:cNvPr id="2" name="标题 1"/>
          <p:cNvSpPr>
            <a:spLocks noGrp="1"/>
          </p:cNvSpPr>
          <p:nvPr userDrawn="1">
            <p:ph type="title" hasCustomPrompt="1"/>
            <p:custDataLst>
              <p:tags r:id="rId4"/>
            </p:custDataLst>
          </p:nvPr>
        </p:nvSpPr>
        <p:spPr>
          <a:xfrm>
            <a:off x="1142100" y="1637550"/>
            <a:ext cx="6858000" cy="1790100"/>
          </a:xfrm>
        </p:spPr>
        <p:txBody>
          <a:bodyPr lIns="91440" tIns="45720" rIns="91440" bIns="0"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1141810" y="4069800"/>
            <a:ext cx="6858000" cy="1242000"/>
          </a:xfrm>
        </p:spPr>
        <p:txBody>
          <a:bodyPr lIns="91440" tIns="0" rIns="91440" bIns="45720">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nvPicPr>
        <p:blipFill>
          <a:blip r:embed="rId8"/>
          <a:stretch>
            <a:fillRect/>
          </a:stretch>
        </p:blipFill>
        <p:spPr>
          <a:xfrm>
            <a:off x="218599" y="303530"/>
            <a:ext cx="8705850" cy="6250305"/>
          </a:xfrm>
          <a:prstGeom prst="rect">
            <a:avLst/>
          </a:prstGeom>
        </p:spPr>
      </p:pic>
      <p:sp>
        <p:nvSpPr>
          <p:cNvPr id="6" name="矩形 5"/>
          <p:cNvSpPr/>
          <p:nvPr>
            <p:custDataLst>
              <p:tags r:id="rId1"/>
            </p:custDataLst>
          </p:nvPr>
        </p:nvSpPr>
        <p:spPr>
          <a:xfrm>
            <a:off x="218599" y="303530"/>
            <a:ext cx="8706326"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16" name="日期占位符 15"/>
          <p:cNvSpPr>
            <a:spLocks noGrp="1"/>
          </p:cNvSpPr>
          <p:nvPr>
            <p:ph type="dt" sz="half" idx="10"/>
            <p:custDataLst>
              <p:tags r:id="rId2"/>
            </p:custDataLst>
          </p:nvPr>
        </p:nvSpPr>
        <p:spPr>
          <a:xfrm>
            <a:off x="659807"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3"/>
            </p:custDataLst>
          </p:nvPr>
        </p:nvSpPr>
        <p:spPr>
          <a:xfrm>
            <a:off x="3087000" y="6389433"/>
            <a:ext cx="2970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副标题 6"/>
          <p:cNvSpPr>
            <a:spLocks noGrp="1"/>
          </p:cNvSpPr>
          <p:nvPr>
            <p:ph type="subTitle" idx="3" hasCustomPrompt="1"/>
            <p:custDataLst>
              <p:tags r:id="rId5"/>
            </p:custDataLst>
          </p:nvPr>
        </p:nvSpPr>
        <p:spPr>
          <a:xfrm>
            <a:off x="1239231" y="4832270"/>
            <a:ext cx="6667500" cy="471964"/>
          </a:xfrm>
        </p:spPr>
        <p:txBody>
          <a:bodyPr vert="horz" wrap="square" lIns="0" tIns="0" rIns="0" bIns="0" rtlCol="0" anchor="t" anchorCtr="0">
            <a:normAutofit/>
          </a:bodyPr>
          <a:lstStyle>
            <a:lvl1pPr marL="0" marR="0" lvl="0" indent="0" algn="dist"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3" name="标题 8"/>
          <p:cNvSpPr>
            <a:spLocks noGrp="1"/>
          </p:cNvSpPr>
          <p:nvPr>
            <p:ph type="ctrTitle" idx="2" hasCustomPrompt="1"/>
            <p:custDataLst>
              <p:tags r:id="rId6"/>
            </p:custDataLst>
          </p:nvPr>
        </p:nvSpPr>
        <p:spPr>
          <a:xfrm>
            <a:off x="1239231" y="2744945"/>
            <a:ext cx="6667500" cy="1469708"/>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5400" b="1" i="0" u="none" strike="noStrike" kern="1200" cap="none" spc="7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7" name="矩形 6"/>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162612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pic_sup"/>
          <p:cNvPicPr>
            <a:picLocks noChangeAspect="1"/>
          </p:cNvPicPr>
          <p:nvPr/>
        </p:nvPicPr>
        <p:blipFill>
          <a:blip r:embed="rId7"/>
          <a:stretch>
            <a:fillRect/>
          </a:stretch>
        </p:blipFill>
        <p:spPr>
          <a:xfrm>
            <a:off x="0" y="0"/>
            <a:ext cx="9144000" cy="6858000"/>
          </a:xfrm>
          <a:prstGeom prst="rect">
            <a:avLst/>
          </a:prstGeom>
        </p:spPr>
      </p:pic>
      <p:sp>
        <p:nvSpPr>
          <p:cNvPr id="2" name="矩形 1"/>
          <p:cNvSpPr/>
          <p:nvPr>
            <p:custDataLst>
              <p:tags r:id="rId1"/>
            </p:custDataLst>
          </p:nvPr>
        </p:nvSpPr>
        <p:spPr>
          <a:xfrm>
            <a:off x="0" y="1572022"/>
            <a:ext cx="9144000" cy="3713321"/>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4" name="日期占位符 3"/>
          <p:cNvSpPr>
            <a:spLocks noGrp="1"/>
          </p:cNvSpPr>
          <p:nvPr>
            <p:ph type="dt" sz="half" idx="10"/>
            <p:custDataLst>
              <p:tags r:id="rId2"/>
            </p:custDataLst>
          </p:nvPr>
        </p:nvSpPr>
        <p:spPr>
          <a:xfrm>
            <a:off x="659807"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3"/>
            </p:custDataLst>
          </p:nvPr>
        </p:nvSpPr>
        <p:spPr>
          <a:xfrm>
            <a:off x="3087000" y="6389433"/>
            <a:ext cx="2970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标题 2"/>
          <p:cNvSpPr>
            <a:spLocks noGrp="1"/>
          </p:cNvSpPr>
          <p:nvPr>
            <p:ph type="ctrTitle" idx="2" hasCustomPrompt="1"/>
            <p:custDataLst>
              <p:tags r:id="rId5"/>
            </p:custDataLst>
          </p:nvPr>
        </p:nvSpPr>
        <p:spPr>
          <a:xfrm>
            <a:off x="761969" y="2188952"/>
            <a:ext cx="7620057" cy="2480093"/>
          </a:xfrm>
        </p:spPr>
        <p:txBody>
          <a:bodyPr vert="horz" wrap="square" lIns="91440" tIns="45720" rIns="91440" bIns="45720" rtlCol="0" anchor="ctr" anchorCtr="0">
            <a:normAutofit/>
          </a:bodyPr>
          <a:lstStyle>
            <a:lvl1pPr marL="0" marR="0" lvl="0" algn="ctr" defTabSz="914400" rtl="0" eaLnBrk="1" fontAlgn="auto" latinLnBrk="0" hangingPunct="1">
              <a:lnSpc>
                <a:spcPct val="120000"/>
              </a:lnSpc>
              <a:spcBef>
                <a:spcPct val="0"/>
              </a:spcBef>
              <a:spcAft>
                <a:spcPts val="0"/>
              </a:spcAft>
              <a:buClrTx/>
              <a:buSzTx/>
              <a:buFontTx/>
              <a:buNone/>
              <a:defRPr kumimoji="0" lang="zh-CN" altLang="en-US" sz="6000" b="1" i="0" u="none" strike="noStrike" kern="1200" cap="none" spc="800" normalizeH="0" baseline="0" noProof="0">
                <a:ln>
                  <a:noFill/>
                </a:ln>
                <a:solidFill>
                  <a:schemeClr val="tx1">
                    <a:lumMod val="85000"/>
                    <a:lumOff val="15000"/>
                  </a:schemeClr>
                </a:solidFill>
                <a:effectLst/>
                <a:uLnTx/>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nvPr>
        </p:nvSpPr>
        <p:spPr>
          <a:xfrm>
            <a:off x="4679158" y="1626121"/>
            <a:ext cx="3962432" cy="4041680"/>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1"/>
            </p:custDataLst>
          </p:nvPr>
        </p:nvPicPr>
        <p:blipFill>
          <a:blip r:embed="rId10"/>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1626121"/>
            <a:ext cx="3962432" cy="4041680"/>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1"/>
            </p:custDataLst>
          </p:nvPr>
        </p:nvPicPr>
        <p:blipFill>
          <a:blip r:embed="rId12"/>
          <a:stretch>
            <a:fillRect/>
          </a:stretch>
        </p:blipFill>
        <p:spPr>
          <a:xfrm>
            <a:off x="0" y="0"/>
            <a:ext cx="9144000" cy="6858000"/>
          </a:xfrm>
          <a:prstGeom prst="rect">
            <a:avLst/>
          </a:prstGeom>
        </p:spPr>
      </p:pic>
      <p:sp>
        <p:nvSpPr>
          <p:cNvPr id="10" name="矩形 9"/>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1000133"/>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2023369"/>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1000133"/>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2023369"/>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9"/>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p:nvPicPr>
        <p:blipFill>
          <a:blip r:embed="rId8"/>
          <a:stretch>
            <a:fillRect/>
          </a:stretch>
        </p:blipFill>
        <p:spPr>
          <a:xfrm>
            <a:off x="0" y="0"/>
            <a:ext cx="9144000" cy="6858000"/>
          </a:xfrm>
          <a:prstGeom prst="rect">
            <a:avLst/>
          </a:prstGeom>
        </p:spPr>
      </p:pic>
      <p:sp>
        <p:nvSpPr>
          <p:cNvPr id="6" name="矩形 5"/>
          <p:cNvSpPr/>
          <p:nvPr>
            <p:custDataLst>
              <p:tags r:id="rId1"/>
            </p:custDataLst>
          </p:nvPr>
        </p:nvSpPr>
        <p:spPr>
          <a:xfrm>
            <a:off x="0" y="0"/>
            <a:ext cx="9144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7" name="任意多边形: 形状 3"/>
          <p:cNvSpPr/>
          <p:nvPr>
            <p:custDataLst>
              <p:tags r:id="rId2"/>
            </p:custDataLst>
          </p:nvPr>
        </p:nvSpPr>
        <p:spPr>
          <a:xfrm flipH="1">
            <a:off x="2192179" y="0"/>
            <a:ext cx="6960600" cy="6858000"/>
          </a:xfrm>
          <a:custGeom>
            <a:avLst/>
            <a:gdLst>
              <a:gd name="connsiteX0" fmla="*/ 0 w 9281536"/>
              <a:gd name="connsiteY0" fmla="*/ 0 h 6858000"/>
              <a:gd name="connsiteX1" fmla="*/ 7567200 w 9281536"/>
              <a:gd name="connsiteY1" fmla="*/ 0 h 6858000"/>
              <a:gd name="connsiteX2" fmla="*/ 9281536 w 9281536"/>
              <a:gd name="connsiteY2" fmla="*/ 6858000 h 6858000"/>
              <a:gd name="connsiteX3" fmla="*/ 0 w 92815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81536" h="6858000">
                <a:moveTo>
                  <a:pt x="0" y="0"/>
                </a:moveTo>
                <a:lnTo>
                  <a:pt x="7567200" y="0"/>
                </a:lnTo>
                <a:lnTo>
                  <a:pt x="9281536" y="6858000"/>
                </a:lnTo>
                <a:lnTo>
                  <a:pt x="0" y="6858000"/>
                </a:lnTo>
                <a:close/>
              </a:path>
            </a:pathLst>
          </a:custGeom>
          <a:solidFill>
            <a:srgbClr val="EDE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p:custDataLst>
              <p:tags r:id="rId1"/>
            </p:custDataLst>
          </p:nvPr>
        </p:nvPicPr>
        <p:blipFill>
          <a:blip r:embed="rId7"/>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日期占位符 1"/>
          <p:cNvSpPr>
            <a:spLocks noGrp="1"/>
          </p:cNvSpPr>
          <p:nvPr>
            <p:ph type="dt" sz="half" idx="10"/>
            <p:custDataLst>
              <p:tags r:id="rId3"/>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4"/>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5"/>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1"/>
            </p:custDataLst>
          </p:nvPr>
        </p:nvPicPr>
        <p:blipFill>
          <a:blip r:embed="rId10"/>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47"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7" name="矩形 6"/>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竖排标题 1"/>
          <p:cNvSpPr>
            <a:spLocks noGrp="1"/>
          </p:cNvSpPr>
          <p:nvPr>
            <p:ph type="title" orient="vert"/>
            <p:custDataLst>
              <p:tags r:id="rId3"/>
            </p:custDataLst>
          </p:nvPr>
        </p:nvSpPr>
        <p:spPr>
          <a:xfrm>
            <a:off x="7928351" y="162612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1626113"/>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1"/>
            </p:custDataLst>
          </p:nvPr>
        </p:nvPicPr>
        <p:blipFill>
          <a:blip r:embed="rId8"/>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3" name="日期占位符 2"/>
          <p:cNvSpPr>
            <a:spLocks noGrp="1"/>
          </p:cNvSpPr>
          <p:nvPr>
            <p:ph type="dt" sz="half" idx="10"/>
            <p:custDataLst>
              <p:tags r:id="rId3"/>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162612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nvPicPr>
        <p:blipFill>
          <a:blip r:embed="rId8"/>
          <a:stretch>
            <a:fillRect/>
          </a:stretch>
        </p:blipFill>
        <p:spPr>
          <a:xfrm>
            <a:off x="218599" y="303530"/>
            <a:ext cx="8705850" cy="6250305"/>
          </a:xfrm>
          <a:prstGeom prst="rect">
            <a:avLst/>
          </a:prstGeom>
        </p:spPr>
      </p:pic>
      <p:sp>
        <p:nvSpPr>
          <p:cNvPr id="6" name="矩形 5"/>
          <p:cNvSpPr/>
          <p:nvPr>
            <p:custDataLst>
              <p:tags r:id="rId1"/>
            </p:custDataLst>
          </p:nvPr>
        </p:nvSpPr>
        <p:spPr>
          <a:xfrm>
            <a:off x="218599" y="303530"/>
            <a:ext cx="8706326"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3" name="日期占位符 2"/>
          <p:cNvSpPr>
            <a:spLocks noGrp="1"/>
          </p:cNvSpPr>
          <p:nvPr>
            <p:ph type="dt" sz="half" idx="10"/>
            <p:custDataLst>
              <p:tags r:id="rId2"/>
            </p:custDataLst>
          </p:nvPr>
        </p:nvSpPr>
        <p:spPr>
          <a:xfrm>
            <a:off x="659807"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lvl1pPr>
              <a:defRPr>
                <a:solidFill>
                  <a:schemeClr val="lt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4"/>
          <p:cNvSpPr>
            <a:spLocks noGrp="1"/>
          </p:cNvSpPr>
          <p:nvPr>
            <p:ph type="body" idx="1" hasCustomPrompt="1"/>
            <p:custDataLst>
              <p:tags r:id="rId5"/>
            </p:custDataLst>
          </p:nvPr>
        </p:nvSpPr>
        <p:spPr>
          <a:xfrm>
            <a:off x="1256376" y="4324905"/>
            <a:ext cx="6650831" cy="554831"/>
          </a:xfrm>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8" name="标题 5"/>
          <p:cNvSpPr>
            <a:spLocks noGrp="1"/>
          </p:cNvSpPr>
          <p:nvPr>
            <p:ph type="title" hasCustomPrompt="1"/>
            <p:custDataLst>
              <p:tags r:id="rId6"/>
            </p:custDataLst>
          </p:nvPr>
        </p:nvSpPr>
        <p:spPr>
          <a:xfrm>
            <a:off x="1256376" y="2035174"/>
            <a:ext cx="6610350" cy="1519238"/>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6600" b="1" i="0" u="none" strike="noStrike" kern="1200" cap="none" spc="10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1"/>
            </p:custDataLst>
          </p:nvPr>
        </p:nvPicPr>
        <p:blipFill>
          <a:blip r:embed="rId8"/>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25284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3"/>
            </p:custDataLst>
          </p:nvPr>
        </p:nvSpPr>
        <p:spPr>
          <a:xfrm>
            <a:off x="502411" y="498476"/>
            <a:ext cx="8139178"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6" name="矩形 5"/>
          <p:cNvSpPr/>
          <p:nvPr>
            <p:custDataLst>
              <p:tags r:id="rId2"/>
            </p:custDataLst>
          </p:nvPr>
        </p:nvSpPr>
        <p:spPr>
          <a:xfrm>
            <a:off x="218599" y="303530"/>
            <a:ext cx="8706326" cy="625030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961200" y="1339650"/>
            <a:ext cx="7219800" cy="5427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0" name="图片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nvPr>
        </p:nvSpPr>
        <p:spPr>
          <a:xfrm>
            <a:off x="502447" y="1000133"/>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nvPr>
        </p:nvSpPr>
        <p:spPr>
          <a:xfrm>
            <a:off x="502444" y="2023369"/>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nvPr>
        </p:nvSpPr>
        <p:spPr>
          <a:xfrm>
            <a:off x="4676812" y="1000133"/>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nvPr>
        </p:nvSpPr>
        <p:spPr>
          <a:xfrm>
            <a:off x="4676812" y="2023369"/>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218599" y="0"/>
            <a:ext cx="8706326" cy="6858000"/>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3618071" cy="6858000"/>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4"/>
            </p:custDataLst>
          </p:nvPr>
        </p:nvSpPr>
        <p:spPr>
          <a:xfrm>
            <a:off x="437400" y="880650"/>
            <a:ext cx="2970000" cy="661500"/>
          </a:xfrm>
        </p:spPr>
        <p:txBody>
          <a:bodyPr anchor="ctr" anchorCtr="0"/>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0"/>
            <a:ext cx="9144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9144000" cy="2663825"/>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549390"/>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5028565"/>
            <a:ext cx="9144000" cy="1829435"/>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53600" y="740250"/>
            <a:ext cx="8232300" cy="423900"/>
          </a:xfrm>
        </p:spPr>
        <p:txBody>
          <a:bodyPr anchor="ctr" anchorCtr="0"/>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3"/>
          <a:stretch>
            <a:fillRect/>
          </a:stretch>
        </p:blipFill>
        <p:spPr>
          <a:xfrm>
            <a:off x="0" y="0"/>
            <a:ext cx="9144000" cy="6858000"/>
          </a:xfrm>
          <a:prstGeom prst="rect">
            <a:avLst/>
          </a:prstGeom>
        </p:spPr>
      </p:pic>
      <p:sp>
        <p:nvSpPr>
          <p:cNvPr id="8" name="矩形 7"/>
          <p:cNvSpPr/>
          <p:nvPr>
            <p:custDataLst>
              <p:tags r:id="rId2"/>
            </p:custDataLst>
          </p:nvPr>
        </p:nvSpPr>
        <p:spPr>
          <a:xfrm>
            <a:off x="0" y="0"/>
            <a:ext cx="9144000" cy="6548755"/>
          </a:xfrm>
          <a:prstGeom prst="rect">
            <a:avLst/>
          </a:prstGeom>
          <a:solidFill>
            <a:srgbClr val="FFFFF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9144000" cy="914400"/>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6" name="矩形 5"/>
          <p:cNvSpPr/>
          <p:nvPr>
            <p:custDataLst>
              <p:tags r:id="rId2"/>
            </p:custDataLst>
          </p:nvPr>
        </p:nvSpPr>
        <p:spPr>
          <a:xfrm>
            <a:off x="0" y="1572022"/>
            <a:ext cx="9144000" cy="3713321"/>
          </a:xfrm>
          <a:prstGeom prst="rect">
            <a:avLst/>
          </a:prstGeom>
          <a:solidFill>
            <a:srgbClr val="EDECF3"/>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1142100" y="1637550"/>
            <a:ext cx="6858000" cy="17901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pic_sup"/>
          <p:cNvPicPr>
            <a:picLocks noChangeAspect="1"/>
          </p:cNvPicPr>
          <p:nvPr/>
        </p:nvPicPr>
        <p:blipFill>
          <a:blip r:embed="rId8"/>
          <a:stretch>
            <a:fillRect/>
          </a:stretch>
        </p:blipFill>
        <p:spPr>
          <a:xfrm>
            <a:off x="218599" y="303530"/>
            <a:ext cx="8705850" cy="6250305"/>
          </a:xfrm>
          <a:prstGeom prst="rect">
            <a:avLst/>
          </a:prstGeom>
        </p:spPr>
      </p:pic>
      <p:sp>
        <p:nvSpPr>
          <p:cNvPr id="6" name="矩形 5"/>
          <p:cNvSpPr/>
          <p:nvPr>
            <p:custDataLst>
              <p:tags r:id="rId1"/>
            </p:custDataLst>
          </p:nvPr>
        </p:nvSpPr>
        <p:spPr>
          <a:xfrm>
            <a:off x="218599" y="303530"/>
            <a:ext cx="8706326"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16" name="日期占位符 15"/>
          <p:cNvSpPr>
            <a:spLocks noGrp="1"/>
          </p:cNvSpPr>
          <p:nvPr>
            <p:ph type="dt" sz="half" idx="10"/>
            <p:custDataLst>
              <p:tags r:id="rId2"/>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3"/>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4"/>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2" name="副标题 2"/>
          <p:cNvSpPr>
            <a:spLocks noGrp="1"/>
          </p:cNvSpPr>
          <p:nvPr>
            <p:ph type="subTitle" idx="3" hasCustomPrompt="1"/>
            <p:custDataLst>
              <p:tags r:id="rId5"/>
            </p:custDataLst>
          </p:nvPr>
        </p:nvSpPr>
        <p:spPr>
          <a:xfrm>
            <a:off x="1308049" y="3744038"/>
            <a:ext cx="6598444" cy="1535906"/>
          </a:xfrm>
        </p:spPr>
        <p:txBody>
          <a:bodyPr vert="horz" wrap="square" lIns="0" tIns="0" rIns="0" bIns="0" rtlCol="0" anchor="t">
            <a:normAutofit/>
          </a:bodyPr>
          <a:lstStyle>
            <a:lvl1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kumimoji="0" lang="zh-CN" altLang="en-US" sz="135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3" name="标题 4"/>
          <p:cNvSpPr>
            <a:spLocks noGrp="1"/>
          </p:cNvSpPr>
          <p:nvPr>
            <p:ph type="ctrTitle" idx="2" hasCustomPrompt="1"/>
            <p:custDataLst>
              <p:tags r:id="rId6"/>
            </p:custDataLst>
          </p:nvPr>
        </p:nvSpPr>
        <p:spPr>
          <a:xfrm>
            <a:off x="1238993" y="1545748"/>
            <a:ext cx="6667976" cy="1342073"/>
          </a:xfrm>
        </p:spPr>
        <p:txBody>
          <a:bodyPr vert="horz" wrap="square" lIns="0" tIns="0" rIns="0" bIns="0" rtlCol="0" anchor="b" anchorCtr="0">
            <a:normAutofit/>
          </a:bodyPr>
          <a:lstStyle>
            <a:lvl1pPr marL="0" marR="0" lvl="0" algn="ctr" defTabSz="914400" rtl="0" eaLnBrk="1" fontAlgn="auto" latinLnBrk="0" hangingPunct="1">
              <a:lnSpc>
                <a:spcPct val="100000"/>
              </a:lnSpc>
              <a:spcBef>
                <a:spcPct val="0"/>
              </a:spcBef>
              <a:spcAft>
                <a:spcPts val="0"/>
              </a:spcAft>
              <a:buClrTx/>
              <a:buSzTx/>
              <a:buFontTx/>
              <a:buNone/>
              <a:defRPr kumimoji="0" lang="zh-CN" altLang="en-US" sz="4050" b="1" i="0" u="none" strike="noStrike" kern="1200" cap="none" spc="600" normalizeH="0" baseline="0" noProof="0" dirty="0">
                <a:ln>
                  <a:noFill/>
                </a:ln>
                <a:solidFill>
                  <a:schemeClr val="lt1"/>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7" name="矩形 6"/>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502411" y="1626121"/>
            <a:ext cx="8139178"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pic_sup"/>
          <p:cNvPicPr>
            <a:picLocks noChangeAspect="1"/>
          </p:cNvPicPr>
          <p:nvPr/>
        </p:nvPicPr>
        <p:blipFill>
          <a:blip r:embed="rId7"/>
          <a:stretch>
            <a:fillRect/>
          </a:stretch>
        </p:blipFill>
        <p:spPr>
          <a:xfrm>
            <a:off x="0" y="0"/>
            <a:ext cx="9144000" cy="6858000"/>
          </a:xfrm>
          <a:prstGeom prst="rect">
            <a:avLst/>
          </a:prstGeom>
        </p:spPr>
      </p:pic>
      <p:sp>
        <p:nvSpPr>
          <p:cNvPr id="2" name="矩形 1"/>
          <p:cNvSpPr/>
          <p:nvPr>
            <p:custDataLst>
              <p:tags r:id="rId1"/>
            </p:custDataLst>
          </p:nvPr>
        </p:nvSpPr>
        <p:spPr>
          <a:xfrm>
            <a:off x="0" y="1572022"/>
            <a:ext cx="9144000" cy="3713321"/>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4" name="日期占位符 3"/>
          <p:cNvSpPr>
            <a:spLocks noGrp="1"/>
          </p:cNvSpPr>
          <p:nvPr>
            <p:ph type="dt" sz="half" idx="10"/>
            <p:custDataLst>
              <p:tags r:id="rId2"/>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3"/>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4"/>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标题 2"/>
          <p:cNvSpPr>
            <a:spLocks noGrp="1"/>
          </p:cNvSpPr>
          <p:nvPr>
            <p:ph type="ctrTitle" idx="2" hasCustomPrompt="1"/>
            <p:custDataLst>
              <p:tags r:id="rId5"/>
            </p:custDataLst>
          </p:nvPr>
        </p:nvSpPr>
        <p:spPr>
          <a:xfrm>
            <a:off x="761969" y="2188952"/>
            <a:ext cx="7620057" cy="2480093"/>
          </a:xfrm>
        </p:spPr>
        <p:txBody>
          <a:bodyPr vert="horz" wrap="square" lIns="91440" tIns="45720" rIns="91440" bIns="45720" rtlCol="0" anchor="ctr" anchorCtr="0">
            <a:normAutofit/>
          </a:bodyPr>
          <a:lstStyle>
            <a:lvl1pPr marL="0" marR="0" lvl="0" algn="ctr" defTabSz="914400" rtl="0" eaLnBrk="1" fontAlgn="auto" latinLnBrk="0" hangingPunct="1">
              <a:lnSpc>
                <a:spcPct val="120000"/>
              </a:lnSpc>
              <a:spcBef>
                <a:spcPct val="0"/>
              </a:spcBef>
              <a:spcAft>
                <a:spcPts val="0"/>
              </a:spcAft>
              <a:buClrTx/>
              <a:buSzTx/>
              <a:buFontTx/>
              <a:buNone/>
              <a:defRPr kumimoji="0" lang="zh-CN" altLang="en-US" sz="6000" b="1" i="0" u="none" strike="noStrike" kern="1200" cap="none" spc="800" normalizeH="0" baseline="0" noProof="0">
                <a:ln>
                  <a:noFill/>
                </a:ln>
                <a:solidFill>
                  <a:schemeClr val="tx1">
                    <a:lumMod val="85000"/>
                    <a:lumOff val="15000"/>
                  </a:schemeClr>
                </a:solidFill>
                <a:effectLst/>
                <a:uLnTx/>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pic_sup"/>
          <p:cNvPicPr>
            <a:picLocks noChangeAspect="1"/>
          </p:cNvPicPr>
          <p:nvPr>
            <p:custDataLst>
              <p:tags r:id="rId1"/>
            </p:custDataLst>
          </p:nvPr>
        </p:nvPicPr>
        <p:blipFill>
          <a:blip r:embed="rId10"/>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502447"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4679158" y="1626121"/>
            <a:ext cx="3962432" cy="4041680"/>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8"/>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pic_sup"/>
          <p:cNvPicPr>
            <a:picLocks noChangeAspect="1"/>
          </p:cNvPicPr>
          <p:nvPr>
            <p:custDataLst>
              <p:tags r:id="rId1"/>
            </p:custDataLst>
          </p:nvPr>
        </p:nvPicPr>
        <p:blipFill>
          <a:blip r:embed="rId12"/>
          <a:stretch>
            <a:fillRect/>
          </a:stretch>
        </p:blipFill>
        <p:spPr>
          <a:xfrm>
            <a:off x="0" y="0"/>
            <a:ext cx="9144000" cy="6858000"/>
          </a:xfrm>
          <a:prstGeom prst="rect">
            <a:avLst/>
          </a:prstGeom>
        </p:spPr>
      </p:pic>
      <p:sp>
        <p:nvSpPr>
          <p:cNvPr id="10" name="矩形 9"/>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502447" y="1000133"/>
            <a:ext cx="3962432" cy="285752"/>
          </a:xfrm>
        </p:spPr>
        <p:txBody>
          <a:bodyPr lIns="90170" tIns="46990" rIns="90170" bIns="46990" anchor="ctr"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502444" y="2023369"/>
            <a:ext cx="3962400"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4676812" y="1000133"/>
            <a:ext cx="3962432" cy="285752"/>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4676812" y="2023369"/>
            <a:ext cx="3962432" cy="3701064"/>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9"/>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0"/>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4"/>
          <a:stretch>
            <a:fillRect/>
          </a:stretch>
        </p:blipFill>
        <p:spPr>
          <a:xfrm>
            <a:off x="306593" y="1783080"/>
            <a:ext cx="3291840" cy="3291840"/>
          </a:xfrm>
          <a:prstGeom prst="rect">
            <a:avLst/>
          </a:prstGeom>
        </p:spPr>
      </p:pic>
      <p:pic>
        <p:nvPicPr>
          <p:cNvPr id="14" name="图片 13"/>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11" y="4984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whole_pic"/>
          <p:cNvPicPr>
            <a:picLocks noChangeAspect="1"/>
          </p:cNvPicPr>
          <p:nvPr/>
        </p:nvPicPr>
        <p:blipFill>
          <a:blip r:embed="rId8"/>
          <a:stretch>
            <a:fillRect/>
          </a:stretch>
        </p:blipFill>
        <p:spPr>
          <a:xfrm>
            <a:off x="0" y="0"/>
            <a:ext cx="9144000" cy="6858000"/>
          </a:xfrm>
          <a:prstGeom prst="rect">
            <a:avLst/>
          </a:prstGeom>
        </p:spPr>
      </p:pic>
      <p:sp>
        <p:nvSpPr>
          <p:cNvPr id="6" name="矩形 5"/>
          <p:cNvSpPr/>
          <p:nvPr>
            <p:custDataLst>
              <p:tags r:id="rId1"/>
            </p:custDataLst>
          </p:nvPr>
        </p:nvSpPr>
        <p:spPr>
          <a:xfrm>
            <a:off x="0" y="0"/>
            <a:ext cx="9144000" cy="6858000"/>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7" name="矩形 6"/>
          <p:cNvSpPr/>
          <p:nvPr>
            <p:custDataLst>
              <p:tags r:id="rId2"/>
            </p:custDataLst>
          </p:nvPr>
        </p:nvSpPr>
        <p:spPr>
          <a:xfrm>
            <a:off x="3240405" y="0"/>
            <a:ext cx="5899785" cy="6858000"/>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11" y="498476"/>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l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solidFill>
                  <a:schemeClr val="dk1">
                    <a:tint val="75000"/>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pic_sup"/>
          <p:cNvPicPr>
            <a:picLocks noChangeAspect="1"/>
          </p:cNvPicPr>
          <p:nvPr>
            <p:custDataLst>
              <p:tags r:id="rId1"/>
            </p:custDataLst>
          </p:nvPr>
        </p:nvPicPr>
        <p:blipFill>
          <a:blip r:embed="rId7"/>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日期占位符 1"/>
          <p:cNvSpPr>
            <a:spLocks noGrp="1"/>
          </p:cNvSpPr>
          <p:nvPr>
            <p:ph type="dt" sz="half" idx="10"/>
            <p:custDataLst>
              <p:tags r:id="rId3"/>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4"/>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5"/>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pic_sup"/>
          <p:cNvPicPr>
            <a:picLocks noChangeAspect="1"/>
          </p:cNvPicPr>
          <p:nvPr>
            <p:custDataLst>
              <p:tags r:id="rId1"/>
            </p:custDataLst>
          </p:nvPr>
        </p:nvPicPr>
        <p:blipFill>
          <a:blip r:embed="rId10"/>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标题 1"/>
          <p:cNvSpPr>
            <a:spLocks noGrp="1"/>
          </p:cNvSpPr>
          <p:nvPr>
            <p:ph type="title"/>
            <p:custDataLst>
              <p:tags r:id="rId3"/>
            </p:custDataLst>
          </p:nvPr>
        </p:nvSpPr>
        <p:spPr>
          <a:xfrm>
            <a:off x="502447"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7"/>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7" name="矩形 6"/>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2" name="竖排标题 1"/>
          <p:cNvSpPr>
            <a:spLocks noGrp="1"/>
          </p:cNvSpPr>
          <p:nvPr>
            <p:ph type="title" orient="vert"/>
            <p:custDataLst>
              <p:tags r:id="rId3"/>
            </p:custDataLst>
          </p:nvPr>
        </p:nvSpPr>
        <p:spPr>
          <a:xfrm>
            <a:off x="7928351" y="162612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502444" y="1626113"/>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6"/>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2" name="图片 1" descr="pic_sup"/>
          <p:cNvPicPr>
            <a:picLocks noChangeAspect="1"/>
          </p:cNvPicPr>
          <p:nvPr>
            <p:custDataLst>
              <p:tags r:id="rId1"/>
            </p:custDataLst>
          </p:nvPr>
        </p:nvPicPr>
        <p:blipFill>
          <a:blip r:embed="rId8"/>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3" name="日期占位符 2"/>
          <p:cNvSpPr>
            <a:spLocks noGrp="1"/>
          </p:cNvSpPr>
          <p:nvPr>
            <p:ph type="dt" sz="half" idx="10"/>
            <p:custDataLst>
              <p:tags r:id="rId3"/>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7" y="1626121"/>
            <a:ext cx="8139178" cy="4041680"/>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pic_sup"/>
          <p:cNvPicPr>
            <a:picLocks noChangeAspect="1"/>
          </p:cNvPicPr>
          <p:nvPr/>
        </p:nvPicPr>
        <p:blipFill>
          <a:blip r:embed="rId8"/>
          <a:stretch>
            <a:fillRect/>
          </a:stretch>
        </p:blipFill>
        <p:spPr>
          <a:xfrm>
            <a:off x="218599" y="303530"/>
            <a:ext cx="8705850" cy="6250305"/>
          </a:xfrm>
          <a:prstGeom prst="rect">
            <a:avLst/>
          </a:prstGeom>
        </p:spPr>
      </p:pic>
      <p:sp>
        <p:nvSpPr>
          <p:cNvPr id="6" name="矩形 5"/>
          <p:cNvSpPr/>
          <p:nvPr>
            <p:custDataLst>
              <p:tags r:id="rId1"/>
            </p:custDataLst>
          </p:nvPr>
        </p:nvSpPr>
        <p:spPr>
          <a:xfrm>
            <a:off x="218599" y="303530"/>
            <a:ext cx="8706326" cy="6250305"/>
          </a:xfrm>
          <a:prstGeom prst="rect">
            <a:avLst/>
          </a:prstGeom>
          <a:solidFill>
            <a:srgbClr val="000000">
              <a:alpha val="40000"/>
            </a:srgbClr>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endParaRPr>
          </a:p>
        </p:txBody>
      </p:sp>
      <p:sp>
        <p:nvSpPr>
          <p:cNvPr id="3" name="日期占位符 2"/>
          <p:cNvSpPr>
            <a:spLocks noGrp="1"/>
          </p:cNvSpPr>
          <p:nvPr>
            <p:ph type="dt" sz="half" idx="10"/>
            <p:custDataLst>
              <p:tags r:id="rId2"/>
            </p:custDataLst>
          </p:nvPr>
        </p:nvSpPr>
        <p:spPr>
          <a:xfrm>
            <a:off x="659807"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lvl1pPr>
              <a:defRPr>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文本占位符 4"/>
          <p:cNvSpPr>
            <a:spLocks noGrp="1"/>
          </p:cNvSpPr>
          <p:nvPr>
            <p:ph type="body" idx="1" hasCustomPrompt="1"/>
            <p:custDataLst>
              <p:tags r:id="rId5"/>
            </p:custDataLst>
          </p:nvPr>
        </p:nvSpPr>
        <p:spPr>
          <a:xfrm>
            <a:off x="1256376" y="4324905"/>
            <a:ext cx="6650831" cy="554831"/>
          </a:xfrm>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lt1"/>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3429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15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685800" indent="0" algn="ctr" defTabSz="914400" rtl="0" eaLnBrk="1" fontAlgn="auto" latinLnBrk="0" hangingPunct="1">
              <a:lnSpc>
                <a:spcPct val="120000"/>
              </a:lnSpc>
              <a:spcBef>
                <a:spcPts val="0"/>
              </a:spcBef>
              <a:spcAft>
                <a:spcPts val="1000"/>
              </a:spcAft>
              <a:buFont typeface="Arial" panose="020B0604020202020204" pitchFamily="34" charse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0287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7145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0"/>
            <a:r>
              <a:rPr>
                <a:sym typeface="+mn-ea"/>
              </a:rPr>
              <a:t>单击此处编辑副标题</a:t>
            </a:r>
          </a:p>
        </p:txBody>
      </p:sp>
      <p:sp>
        <p:nvSpPr>
          <p:cNvPr id="8" name="标题 5"/>
          <p:cNvSpPr>
            <a:spLocks noGrp="1"/>
          </p:cNvSpPr>
          <p:nvPr>
            <p:ph type="title" hasCustomPrompt="1"/>
            <p:custDataLst>
              <p:tags r:id="rId6"/>
            </p:custDataLst>
          </p:nvPr>
        </p:nvSpPr>
        <p:spPr>
          <a:xfrm>
            <a:off x="1256376" y="2035174"/>
            <a:ext cx="6610350" cy="1519238"/>
          </a:xfrm>
        </p:spPr>
        <p:txBody>
          <a:bodyPr vert="horz" wrap="square" lIns="0" tIns="0" rIns="0" bIns="0" rtlCol="0" anchor="b" anchorCtr="0">
            <a:normAutofit/>
          </a:bodyPr>
          <a:lstStyle>
            <a:lvl1pPr marL="0" marR="0" algn="dist" defTabSz="914400" rtl="0" eaLnBrk="1" fontAlgn="auto" latinLnBrk="0" hangingPunct="1">
              <a:lnSpc>
                <a:spcPct val="100000"/>
              </a:lnSpc>
              <a:spcBef>
                <a:spcPct val="0"/>
              </a:spcBef>
              <a:buClrTx/>
              <a:buSzTx/>
              <a:buFontTx/>
              <a:buNone/>
              <a:defRPr kumimoji="0" lang="zh-CN" altLang="en-US" sz="6600" b="1" i="0" u="none" strike="noStrike" kern="1200" cap="none" spc="1000" normalizeH="0" baseline="0" noProof="1" dirty="0">
                <a:solidFill>
                  <a:schemeClr val="lt1"/>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pic_sup"/>
          <p:cNvPicPr>
            <a:picLocks noChangeAspect="1"/>
          </p:cNvPicPr>
          <p:nvPr>
            <p:custDataLst>
              <p:tags r:id="rId1"/>
            </p:custDataLst>
          </p:nvPr>
        </p:nvPicPr>
        <p:blipFill>
          <a:blip r:embed="rId8"/>
          <a:stretch>
            <a:fillRect/>
          </a:stretch>
        </p:blipFill>
        <p:spPr>
          <a:xfrm>
            <a:off x="0" y="0"/>
            <a:ext cx="9144000" cy="6858000"/>
          </a:xfrm>
          <a:prstGeom prst="rect">
            <a:avLst/>
          </a:prstGeom>
        </p:spPr>
      </p:pic>
      <p:sp>
        <p:nvSpPr>
          <p:cNvPr id="6" name="矩形 5"/>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3"/>
            </p:custDataLst>
          </p:nvPr>
        </p:nvSpPr>
        <p:spPr>
          <a:xfrm>
            <a:off x="502411" y="498476"/>
            <a:ext cx="8139178"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6" name="矩形 5"/>
          <p:cNvSpPr/>
          <p:nvPr>
            <p:custDataLst>
              <p:tags r:id="rId2"/>
            </p:custDataLst>
          </p:nvPr>
        </p:nvSpPr>
        <p:spPr>
          <a:xfrm>
            <a:off x="218599" y="303530"/>
            <a:ext cx="8706326" cy="6250305"/>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961200" y="1339650"/>
            <a:ext cx="7219800" cy="542700"/>
          </a:xfrm>
        </p:spPr>
        <p:txBody>
          <a:bodyPr anchor="ct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252845"/>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3618071" cy="6858000"/>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4"/>
            </p:custDataLst>
          </p:nvPr>
        </p:nvSpPr>
        <p:spPr>
          <a:xfrm>
            <a:off x="437400" y="880650"/>
            <a:ext cx="2970000" cy="661500"/>
          </a:xfrm>
        </p:spPr>
        <p:txBody>
          <a:bodyPr anchor="ctr" anchorCtr="0"/>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40100" y="2275650"/>
            <a:ext cx="2967300" cy="30699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3825900" y="1405930"/>
            <a:ext cx="4860000" cy="3815953"/>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0"/>
            <a:ext cx="9144000" cy="6548755"/>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9144000" cy="2663825"/>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1"/>
          <a:stretch>
            <a:fillRect/>
          </a:stretch>
        </p:blipFill>
        <p:spPr>
          <a:xfrm>
            <a:off x="0" y="0"/>
            <a:ext cx="9144000" cy="6858000"/>
          </a:xfrm>
          <a:prstGeom prst="rect">
            <a:avLst/>
          </a:prstGeom>
        </p:spPr>
      </p:pic>
      <p:sp>
        <p:nvSpPr>
          <p:cNvPr id="8" name="矩形 7"/>
          <p:cNvSpPr/>
          <p:nvPr>
            <p:custDataLst>
              <p:tags r:id="rId2"/>
            </p:custDataLst>
          </p:nvPr>
        </p:nvSpPr>
        <p:spPr>
          <a:xfrm>
            <a:off x="0" y="302260"/>
            <a:ext cx="9144000" cy="6549390"/>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5028565"/>
            <a:ext cx="9144000" cy="1829435"/>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53600" y="740250"/>
            <a:ext cx="8232300" cy="423900"/>
          </a:xfrm>
        </p:spPr>
        <p:txBody>
          <a:bodyPr anchor="ctr" anchorCtr="0"/>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pic_sup"/>
          <p:cNvPicPr>
            <a:picLocks noChangeAspect="1"/>
          </p:cNvPicPr>
          <p:nvPr>
            <p:custDataLst>
              <p:tags r:id="rId1"/>
            </p:custDataLst>
          </p:nvPr>
        </p:nvPicPr>
        <p:blipFill>
          <a:blip r:embed="rId13"/>
          <a:stretch>
            <a:fillRect/>
          </a:stretch>
        </p:blipFill>
        <p:spPr>
          <a:xfrm>
            <a:off x="0" y="0"/>
            <a:ext cx="9144000" cy="6858000"/>
          </a:xfrm>
          <a:prstGeom prst="rect">
            <a:avLst/>
          </a:prstGeom>
        </p:spPr>
      </p:pic>
      <p:sp>
        <p:nvSpPr>
          <p:cNvPr id="8" name="矩形 7"/>
          <p:cNvSpPr/>
          <p:nvPr>
            <p:custDataLst>
              <p:tags r:id="rId2"/>
            </p:custDataLst>
          </p:nvPr>
        </p:nvSpPr>
        <p:spPr>
          <a:xfrm>
            <a:off x="0" y="0"/>
            <a:ext cx="9144000" cy="6548755"/>
          </a:xfrm>
          <a:prstGeom prst="rect">
            <a:avLst/>
          </a:prstGeom>
          <a:solidFill>
            <a:srgbClr val="FCFCFD"/>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0" y="0"/>
            <a:ext cx="9144000" cy="914400"/>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pic_sup"/>
          <p:cNvPicPr>
            <a:picLocks noChangeAspect="1"/>
          </p:cNvPicPr>
          <p:nvPr>
            <p:custDataLst>
              <p:tags r:id="rId1"/>
            </p:custDataLst>
          </p:nvPr>
        </p:nvPicPr>
        <p:blipFill>
          <a:blip r:embed="rId9"/>
          <a:stretch>
            <a:fillRect/>
          </a:stretch>
        </p:blipFill>
        <p:spPr>
          <a:xfrm>
            <a:off x="0" y="0"/>
            <a:ext cx="9144000" cy="6858000"/>
          </a:xfrm>
          <a:prstGeom prst="rect">
            <a:avLst/>
          </a:prstGeom>
        </p:spPr>
      </p:pic>
      <p:sp>
        <p:nvSpPr>
          <p:cNvPr id="6" name="矩形 5"/>
          <p:cNvSpPr/>
          <p:nvPr>
            <p:custDataLst>
              <p:tags r:id="rId2"/>
            </p:custDataLst>
          </p:nvPr>
        </p:nvSpPr>
        <p:spPr>
          <a:xfrm>
            <a:off x="0" y="1572022"/>
            <a:ext cx="9144000" cy="3713321"/>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1142100" y="1637550"/>
            <a:ext cx="6858000" cy="1790100"/>
          </a:xfrm>
        </p:spPr>
        <p:txBody>
          <a:bodyPr anchor="b"/>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141810" y="4069800"/>
            <a:ext cx="6858000" cy="1242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C:\Users\Administrator.USER-20190207SV\Desktop\医学\person-holding-container-with-seaweed-2280568.jpgperson-holding-container-with-seaweed-2280568"/>
          <p:cNvPicPr>
            <a:picLocks noChangeAspect="1"/>
          </p:cNvPicPr>
          <p:nvPr userDrawn="1">
            <p:custDataLst>
              <p:tags r:id="rId1"/>
            </p:custDataLst>
          </p:nvPr>
        </p:nvPicPr>
        <p:blipFill>
          <a:blip r:embed="rId16" cstate="email"/>
          <a:srcRect/>
          <a:stretch>
            <a:fillRect/>
          </a:stretch>
        </p:blipFill>
        <p:spPr>
          <a:xfrm>
            <a:off x="0" y="0"/>
            <a:ext cx="9152096" cy="6870065"/>
          </a:xfrm>
          <a:custGeom>
            <a:avLst/>
            <a:gdLst/>
            <a:ahLst/>
            <a:cxnLst>
              <a:cxn ang="3">
                <a:pos x="hc" y="t"/>
              </a:cxn>
              <a:cxn ang="cd2">
                <a:pos x="l" y="vc"/>
              </a:cxn>
              <a:cxn ang="cd4">
                <a:pos x="hc" y="b"/>
              </a:cxn>
              <a:cxn ang="0">
                <a:pos x="r" y="vc"/>
              </a:cxn>
            </a:cxnLst>
            <a:rect l="l" t="t" r="r" b="b"/>
            <a:pathLst>
              <a:path w="10800" h="10801">
                <a:moveTo>
                  <a:pt x="0" y="0"/>
                </a:moveTo>
                <a:lnTo>
                  <a:pt x="10800" y="0"/>
                </a:lnTo>
                <a:lnTo>
                  <a:pt x="10800" y="10801"/>
                </a:lnTo>
                <a:lnTo>
                  <a:pt x="0" y="10801"/>
                </a:lnTo>
                <a:lnTo>
                  <a:pt x="0" y="0"/>
                </a:lnTo>
                <a:close/>
              </a:path>
            </a:pathLst>
          </a:custGeom>
        </p:spPr>
      </p:pic>
      <p:sp>
        <p:nvSpPr>
          <p:cNvPr id="8" name="矩形 7"/>
          <p:cNvSpPr/>
          <p:nvPr userDrawn="1">
            <p:custDataLst>
              <p:tags r:id="rId2"/>
            </p:custDataLst>
          </p:nvPr>
        </p:nvSpPr>
        <p:spPr>
          <a:xfrm>
            <a:off x="0" y="0"/>
            <a:ext cx="9144000" cy="6858000"/>
          </a:xfrm>
          <a:prstGeom prst="rect">
            <a:avLst/>
          </a:prstGeom>
          <a:solidFill>
            <a:schemeClr val="tx1">
              <a:lumMod val="65000"/>
              <a:lumOff val="3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任意多边形 4"/>
          <p:cNvSpPr/>
          <p:nvPr userDrawn="1">
            <p:custDataLst>
              <p:tags r:id="rId3"/>
            </p:custDataLst>
          </p:nvPr>
        </p:nvSpPr>
        <p:spPr>
          <a:xfrm>
            <a:off x="0" y="4264025"/>
            <a:ext cx="3257364" cy="2593975"/>
          </a:xfrm>
          <a:custGeom>
            <a:avLst/>
            <a:gdLst>
              <a:gd name="adj" fmla="val 593"/>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6840" h="4085">
                <a:moveTo>
                  <a:pt x="2582" y="0"/>
                </a:moveTo>
                <a:cubicBezTo>
                  <a:pt x="4812" y="0"/>
                  <a:pt x="6643" y="1781"/>
                  <a:pt x="6837" y="4053"/>
                </a:cubicBezTo>
                <a:lnTo>
                  <a:pt x="6840" y="4085"/>
                </a:lnTo>
                <a:lnTo>
                  <a:pt x="6789" y="4085"/>
                </a:lnTo>
                <a:lnTo>
                  <a:pt x="6787" y="4058"/>
                </a:lnTo>
                <a:cubicBezTo>
                  <a:pt x="6595" y="1812"/>
                  <a:pt x="4786" y="51"/>
                  <a:pt x="2582" y="51"/>
                </a:cubicBezTo>
                <a:cubicBezTo>
                  <a:pt x="1618" y="51"/>
                  <a:pt x="729" y="388"/>
                  <a:pt x="18" y="955"/>
                </a:cubicBezTo>
                <a:lnTo>
                  <a:pt x="0" y="970"/>
                </a:lnTo>
                <a:lnTo>
                  <a:pt x="0" y="905"/>
                </a:lnTo>
                <a:lnTo>
                  <a:pt x="26" y="884"/>
                </a:lnTo>
                <a:cubicBezTo>
                  <a:pt x="739" y="329"/>
                  <a:pt x="1624" y="0"/>
                  <a:pt x="25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endParaRPr>
          </a:p>
        </p:txBody>
      </p:sp>
      <p:sp>
        <p:nvSpPr>
          <p:cNvPr id="10" name="任意多边形 8"/>
          <p:cNvSpPr/>
          <p:nvPr userDrawn="1">
            <p:custDataLst>
              <p:tags r:id="rId4"/>
            </p:custDataLst>
          </p:nvPr>
        </p:nvSpPr>
        <p:spPr>
          <a:xfrm>
            <a:off x="1353979" y="0"/>
            <a:ext cx="5897404" cy="6858000"/>
          </a:xfrm>
          <a:custGeom>
            <a:avLst/>
            <a:gdLst>
              <a:gd name="adj" fmla="val 593"/>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2383" h="10800">
                <a:moveTo>
                  <a:pt x="9606" y="0"/>
                </a:moveTo>
                <a:lnTo>
                  <a:pt x="9735" y="0"/>
                </a:lnTo>
                <a:lnTo>
                  <a:pt x="9776" y="28"/>
                </a:lnTo>
                <a:cubicBezTo>
                  <a:pt x="11354" y="1150"/>
                  <a:pt x="12383" y="2994"/>
                  <a:pt x="12383" y="5078"/>
                </a:cubicBezTo>
                <a:cubicBezTo>
                  <a:pt x="12383" y="7642"/>
                  <a:pt x="10824" y="9843"/>
                  <a:pt x="8602" y="10782"/>
                </a:cubicBezTo>
                <a:lnTo>
                  <a:pt x="8559" y="10800"/>
                </a:lnTo>
                <a:lnTo>
                  <a:pt x="8360" y="10800"/>
                </a:lnTo>
                <a:lnTo>
                  <a:pt x="8365" y="10798"/>
                </a:lnTo>
                <a:cubicBezTo>
                  <a:pt x="10671" y="9922"/>
                  <a:pt x="12310" y="7691"/>
                  <a:pt x="12310" y="5078"/>
                </a:cubicBezTo>
                <a:cubicBezTo>
                  <a:pt x="12310" y="2966"/>
                  <a:pt x="11240" y="1104"/>
                  <a:pt x="9612" y="4"/>
                </a:cubicBezTo>
                <a:lnTo>
                  <a:pt x="9606" y="0"/>
                </a:lnTo>
                <a:close/>
                <a:moveTo>
                  <a:pt x="2648" y="0"/>
                </a:moveTo>
                <a:lnTo>
                  <a:pt x="2777" y="0"/>
                </a:lnTo>
                <a:lnTo>
                  <a:pt x="2771" y="4"/>
                </a:lnTo>
                <a:cubicBezTo>
                  <a:pt x="1143" y="1104"/>
                  <a:pt x="73" y="2966"/>
                  <a:pt x="73" y="5078"/>
                </a:cubicBezTo>
                <a:cubicBezTo>
                  <a:pt x="73" y="7691"/>
                  <a:pt x="1712" y="9922"/>
                  <a:pt x="4018" y="10798"/>
                </a:cubicBezTo>
                <a:lnTo>
                  <a:pt x="4023" y="10800"/>
                </a:lnTo>
                <a:lnTo>
                  <a:pt x="3824" y="10800"/>
                </a:lnTo>
                <a:lnTo>
                  <a:pt x="3781" y="10782"/>
                </a:lnTo>
                <a:cubicBezTo>
                  <a:pt x="1559" y="9843"/>
                  <a:pt x="0" y="7642"/>
                  <a:pt x="0" y="5078"/>
                </a:cubicBezTo>
                <a:cubicBezTo>
                  <a:pt x="0" y="2994"/>
                  <a:pt x="1029" y="1150"/>
                  <a:pt x="2607" y="28"/>
                </a:cubicBezTo>
                <a:lnTo>
                  <a:pt x="26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endParaRPr>
          </a:p>
        </p:txBody>
      </p:sp>
      <p:sp>
        <p:nvSpPr>
          <p:cNvPr id="11" name="椭圆 10"/>
          <p:cNvSpPr/>
          <p:nvPr userDrawn="1">
            <p:custDataLst>
              <p:tags r:id="rId5"/>
            </p:custDataLst>
          </p:nvPr>
        </p:nvSpPr>
        <p:spPr>
          <a:xfrm>
            <a:off x="2293620" y="946071"/>
            <a:ext cx="4556284" cy="4556284"/>
          </a:xfrm>
          <a:prstGeom prst="ellipse">
            <a:avLst/>
          </a:pr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 </a:t>
            </a:r>
          </a:p>
        </p:txBody>
      </p:sp>
      <p:sp>
        <p:nvSpPr>
          <p:cNvPr id="12" name="任意多边形 10"/>
          <p:cNvSpPr/>
          <p:nvPr userDrawn="1">
            <p:custDataLst>
              <p:tags r:id="rId6"/>
            </p:custDataLst>
          </p:nvPr>
        </p:nvSpPr>
        <p:spPr>
          <a:xfrm>
            <a:off x="5253836" y="0"/>
            <a:ext cx="3898261" cy="1973580"/>
          </a:xfrm>
          <a:custGeom>
            <a:avLst/>
            <a:gdLst>
              <a:gd name="adj" fmla="val 593"/>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8185" h="3108">
                <a:moveTo>
                  <a:pt x="0" y="0"/>
                </a:moveTo>
                <a:lnTo>
                  <a:pt x="96" y="0"/>
                </a:lnTo>
                <a:lnTo>
                  <a:pt x="110" y="21"/>
                </a:lnTo>
                <a:cubicBezTo>
                  <a:pt x="1318" y="1838"/>
                  <a:pt x="3332" y="3028"/>
                  <a:pt x="5613" y="3028"/>
                </a:cubicBezTo>
                <a:cubicBezTo>
                  <a:pt x="6504" y="3028"/>
                  <a:pt x="7354" y="2846"/>
                  <a:pt x="8131" y="2517"/>
                </a:cubicBezTo>
                <a:lnTo>
                  <a:pt x="8185" y="2493"/>
                </a:lnTo>
                <a:lnTo>
                  <a:pt x="8185" y="2581"/>
                </a:lnTo>
                <a:lnTo>
                  <a:pt x="8162" y="2591"/>
                </a:lnTo>
                <a:cubicBezTo>
                  <a:pt x="7375" y="2924"/>
                  <a:pt x="6514" y="3108"/>
                  <a:pt x="5613" y="3108"/>
                </a:cubicBezTo>
                <a:cubicBezTo>
                  <a:pt x="3305" y="3108"/>
                  <a:pt x="1266" y="1904"/>
                  <a:pt x="44" y="67"/>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endParaRPr>
          </a:p>
        </p:txBody>
      </p:sp>
      <p:sp>
        <p:nvSpPr>
          <p:cNvPr id="13" name="椭圆 12"/>
          <p:cNvSpPr/>
          <p:nvPr userDrawn="1">
            <p:custDataLst>
              <p:tags r:id="rId7"/>
            </p:custDataLst>
          </p:nvPr>
        </p:nvSpPr>
        <p:spPr>
          <a:xfrm>
            <a:off x="5894070" y="6238954"/>
            <a:ext cx="293846" cy="2938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userDrawn="1">
            <p:custDataLst>
              <p:tags r:id="rId8"/>
            </p:custDataLst>
          </p:nvPr>
        </p:nvSpPr>
        <p:spPr>
          <a:xfrm>
            <a:off x="1568291" y="1019731"/>
            <a:ext cx="445294" cy="4452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userDrawn="1">
            <p:custDataLst>
              <p:tags r:id="rId9"/>
            </p:custDataLst>
          </p:nvPr>
        </p:nvSpPr>
        <p:spPr>
          <a:xfrm>
            <a:off x="8459629" y="1631315"/>
            <a:ext cx="293370" cy="29337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hasCustomPrompt="1"/>
            <p:custDataLst>
              <p:tags r:id="rId10"/>
            </p:custDataLst>
          </p:nvPr>
        </p:nvSpPr>
        <p:spPr>
          <a:xfrm>
            <a:off x="2293621" y="2265522"/>
            <a:ext cx="4622483" cy="970598"/>
          </a:xfrm>
        </p:spPr>
        <p:txBody>
          <a:bodyPr lIns="90000" tIns="46800" rIns="90000" bIns="0" anchor="b" anchorCtr="0">
            <a:normAutofit/>
          </a:bodyPr>
          <a:lstStyle>
            <a:lvl1pPr algn="ctr">
              <a:defRPr sz="4050" b="0" spc="600" baseline="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11"/>
            </p:custDataLst>
          </p:nvPr>
        </p:nvSpPr>
        <p:spPr>
          <a:xfrm>
            <a:off x="2325529" y="3574574"/>
            <a:ext cx="4590574" cy="541973"/>
          </a:xfrm>
        </p:spPr>
        <p:txBody>
          <a:bodyPr lIns="90000" tIns="0" rIns="90000" bIns="46800">
            <a:normAutofit/>
          </a:bodyPr>
          <a:lstStyle>
            <a:lvl1pPr marL="0" indent="0" algn="ctr" eaLnBrk="1" fontAlgn="auto" latinLnBrk="0" hangingPunct="1">
              <a:lnSpc>
                <a:spcPct val="100000"/>
              </a:lnSpc>
              <a:buNone/>
              <a:defRPr sz="1500" u="none" strike="noStrike" kern="1200" cap="all" spc="200" normalizeH="0" baseline="0">
                <a:solidFill>
                  <a:schemeClr val="bg1"/>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12"/>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13"/>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14"/>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1" y="498479"/>
            <a:ext cx="8139178" cy="331473"/>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502411" y="1626121"/>
            <a:ext cx="8139178"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C:\Users\Administrator.USER-20190207SV\Desktop\医学\person-holding-glass-flasks-3082451.jpgperson-holding-glass-flasks-3082451"/>
          <p:cNvPicPr>
            <a:picLocks noChangeAspect="1"/>
          </p:cNvPicPr>
          <p:nvPr userDrawn="1">
            <p:custDataLst>
              <p:tags r:id="rId1"/>
            </p:custDataLst>
          </p:nvPr>
        </p:nvPicPr>
        <p:blipFill>
          <a:blip r:embed="rId14" cstate="email"/>
          <a:srcRect/>
          <a:stretch>
            <a:fillRect/>
          </a:stretch>
        </p:blipFill>
        <p:spPr>
          <a:xfrm>
            <a:off x="599599" y="1644491"/>
            <a:ext cx="3553301" cy="3569018"/>
          </a:xfrm>
          <a:prstGeom prst="ellipse">
            <a:avLst/>
          </a:prstGeom>
        </p:spPr>
      </p:pic>
      <p:sp>
        <p:nvSpPr>
          <p:cNvPr id="8" name="同心圆 2"/>
          <p:cNvSpPr/>
          <p:nvPr userDrawn="1">
            <p:custDataLst>
              <p:tags r:id="rId2"/>
            </p:custDataLst>
          </p:nvPr>
        </p:nvSpPr>
        <p:spPr>
          <a:xfrm>
            <a:off x="397193" y="1450261"/>
            <a:ext cx="3958114" cy="3958114"/>
          </a:xfrm>
          <a:prstGeom prst="donut">
            <a:avLst>
              <a:gd name="adj" fmla="val 52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9" name="椭圆 8"/>
          <p:cNvSpPr/>
          <p:nvPr userDrawn="1">
            <p:custDataLst>
              <p:tags r:id="rId3"/>
            </p:custDataLst>
          </p:nvPr>
        </p:nvSpPr>
        <p:spPr>
          <a:xfrm>
            <a:off x="1426369" y="2370852"/>
            <a:ext cx="1899761" cy="1899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0" name="椭圆 9"/>
          <p:cNvSpPr/>
          <p:nvPr userDrawn="1">
            <p:custDataLst>
              <p:tags r:id="rId4"/>
            </p:custDataLst>
          </p:nvPr>
        </p:nvSpPr>
        <p:spPr>
          <a:xfrm>
            <a:off x="3749516" y="5085794"/>
            <a:ext cx="232886" cy="232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1" name="椭圆 10"/>
          <p:cNvSpPr/>
          <p:nvPr userDrawn="1">
            <p:custDataLst>
              <p:tags r:id="rId5"/>
            </p:custDataLst>
          </p:nvPr>
        </p:nvSpPr>
        <p:spPr>
          <a:xfrm>
            <a:off x="599599" y="1666954"/>
            <a:ext cx="331946" cy="33194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2" name="矩形 11"/>
          <p:cNvSpPr/>
          <p:nvPr userDrawn="1">
            <p:custDataLst>
              <p:tags r:id="rId6"/>
            </p:custDataLst>
          </p:nvPr>
        </p:nvSpPr>
        <p:spPr>
          <a:xfrm>
            <a:off x="5099209" y="0"/>
            <a:ext cx="3350895" cy="4587240"/>
          </a:xfrm>
          <a:prstGeom prst="rect">
            <a:avLst/>
          </a:pr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3" name="椭圆 12"/>
          <p:cNvSpPr/>
          <p:nvPr userDrawn="1">
            <p:custDataLst>
              <p:tags r:id="rId7"/>
            </p:custDataLst>
          </p:nvPr>
        </p:nvSpPr>
        <p:spPr>
          <a:xfrm>
            <a:off x="3516630" y="5396309"/>
            <a:ext cx="232886" cy="23288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4" name="矩形 13"/>
          <p:cNvSpPr/>
          <p:nvPr userDrawn="1">
            <p:custDataLst>
              <p:tags r:id="rId8"/>
            </p:custDataLst>
          </p:nvPr>
        </p:nvSpPr>
        <p:spPr>
          <a:xfrm>
            <a:off x="5099209" y="6551295"/>
            <a:ext cx="3350895" cy="306705"/>
          </a:xfrm>
          <a:prstGeom prst="rect">
            <a:avLst/>
          </a:pr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2" name="标题 1"/>
          <p:cNvSpPr>
            <a:spLocks noGrp="1"/>
          </p:cNvSpPr>
          <p:nvPr>
            <p:ph type="title" hasCustomPrompt="1"/>
            <p:custDataLst>
              <p:tags r:id="rId9"/>
            </p:custDataLst>
          </p:nvPr>
        </p:nvSpPr>
        <p:spPr>
          <a:xfrm>
            <a:off x="5510213" y="1120379"/>
            <a:ext cx="2528888" cy="1978818"/>
          </a:xfrm>
        </p:spPr>
        <p:txBody>
          <a:bodyPr lIns="90000" tIns="46800" rIns="90000" bIns="46800" anchor="ctr" anchorCtr="0">
            <a:normAutofit/>
          </a:bodyPr>
          <a:lstStyle>
            <a:lvl1pPr>
              <a:defRPr sz="1800" b="0" u="none" strike="noStrike" kern="1200" cap="none" spc="300" normalizeH="0" baseline="0">
                <a:solidFill>
                  <a:schemeClr val="bg1"/>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p:ph type="dt" sz="half" idx="10"/>
            <p:custDataLst>
              <p:tags r:id="rId10"/>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11"/>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12"/>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502447"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4679158" y="1626121"/>
            <a:ext cx="3962432" cy="4041680"/>
          </a:xfrm>
        </p:spPr>
        <p:txBody>
          <a:bodyPr lIns="90000" tIns="46800" rIns="90000" bIns="46800">
            <a:normAutofit/>
          </a:bodyPr>
          <a:lstStyle>
            <a:lvl1pPr>
              <a:defRPr sz="1200" baseline="0">
                <a:latin typeface="Arial" panose="020B0604020202020204" pitchFamily="34" charset="0"/>
                <a:ea typeface="微软雅黑" panose="020B0503020204020204" charset="-122"/>
              </a:defRPr>
            </a:lvl1pPr>
            <a:lvl2pPr>
              <a:defRPr sz="1200" baseline="0">
                <a:latin typeface="Arial" panose="020B0604020202020204" pitchFamily="34" charset="0"/>
                <a:ea typeface="微软雅黑" panose="020B0503020204020204" charset="-122"/>
              </a:defRPr>
            </a:lvl2pPr>
            <a:lvl3pPr>
              <a:defRPr sz="1200" baseline="0">
                <a:latin typeface="Arial" panose="020B0604020202020204" pitchFamily="34" charset="0"/>
                <a:ea typeface="微软雅黑" panose="020B0503020204020204" charset="-122"/>
              </a:defRPr>
            </a:lvl3pPr>
            <a:lvl4pPr>
              <a:defRPr sz="1200" baseline="0">
                <a:latin typeface="Arial" panose="020B0604020202020204" pitchFamily="34" charset="0"/>
                <a:ea typeface="微软雅黑" panose="020B0503020204020204" charset="-122"/>
              </a:defRPr>
            </a:lvl4pPr>
            <a:lvl5pPr>
              <a:defRPr sz="1200"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7" name="灯片编号占位符 6"/>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7" y="1000133"/>
            <a:ext cx="3962432" cy="285752"/>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2023369"/>
            <a:ext cx="3962400"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2" y="1000133"/>
            <a:ext cx="3962432" cy="285752"/>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2" y="2023369"/>
            <a:ext cx="3962432"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7"/>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8"/>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Users\Administrator.USER-20190207SV\Desktop\医学\photo-of-person-holding-bottle-3577290.jpgphoto-of-person-holding-bottle-3577290"/>
          <p:cNvPicPr>
            <a:picLocks noChangeAspect="1"/>
          </p:cNvPicPr>
          <p:nvPr userDrawn="1">
            <p:custDataLst>
              <p:tags r:id="rId1"/>
            </p:custDataLst>
          </p:nvPr>
        </p:nvPicPr>
        <p:blipFill>
          <a:blip r:embed="rId8" cstate="email"/>
          <a:srcRect l="-36"/>
          <a:stretch>
            <a:fillRect/>
          </a:stretch>
        </p:blipFill>
        <p:spPr>
          <a:xfrm>
            <a:off x="-10478" y="0"/>
            <a:ext cx="9165431" cy="2083435"/>
          </a:xfrm>
          <a:prstGeom prst="rect">
            <a:avLst/>
          </a:prstGeom>
        </p:spPr>
      </p:pic>
      <p:sp>
        <p:nvSpPr>
          <p:cNvPr id="7" name="矩形 6"/>
          <p:cNvSpPr/>
          <p:nvPr userDrawn="1">
            <p:custDataLst>
              <p:tags r:id="rId2"/>
            </p:custDataLst>
          </p:nvPr>
        </p:nvSpPr>
        <p:spPr>
          <a:xfrm>
            <a:off x="-10478" y="0"/>
            <a:ext cx="9165431" cy="2082800"/>
          </a:xfrm>
          <a:prstGeom prst="rect">
            <a:avLst/>
          </a:prstGeom>
          <a:solidFill>
            <a:schemeClr val="accent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2" name="标题 1"/>
          <p:cNvSpPr>
            <a:spLocks noGrp="1"/>
          </p:cNvSpPr>
          <p:nvPr>
            <p:ph type="title"/>
            <p:custDataLst>
              <p:tags r:id="rId3"/>
            </p:custDataLst>
          </p:nvPr>
        </p:nvSpPr>
        <p:spPr>
          <a:xfrm>
            <a:off x="502411" y="498476"/>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8"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标题 1"/>
          <p:cNvSpPr>
            <a:spLocks noGrp="1"/>
          </p:cNvSpPr>
          <p:nvPr>
            <p:ph type="title"/>
          </p:nvPr>
        </p:nvSpPr>
        <p:spPr>
          <a:xfrm>
            <a:off x="502447" y="498479"/>
            <a:ext cx="8139178" cy="331473"/>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nvPr>
        </p:nvSpPr>
        <p:spPr>
          <a:xfrm>
            <a:off x="502447" y="1626121"/>
            <a:ext cx="3962432" cy="4041680"/>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4679194" y="1626121"/>
            <a:ext cx="3962432" cy="4041680"/>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7"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502447" y="1626121"/>
            <a:ext cx="3962432" cy="404168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679194"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a:xfrm>
            <a:off x="659807" y="6389433"/>
            <a:ext cx="2025000" cy="237600"/>
          </a:xfrm>
        </p:spPr>
        <p:txBody>
          <a:body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6457950" y="6389433"/>
            <a:ext cx="2025000" cy="237600"/>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1626121"/>
            <a:ext cx="713238" cy="404168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1626113"/>
            <a:ext cx="7371076" cy="4041680"/>
          </a:xfrm>
        </p:spPr>
        <p:txBody>
          <a:bodyPr vert="eaVert" lIns="90000" tIns="46800" rIns="90000" bIns="46800">
            <a:normAutofit/>
          </a:bodyPr>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7" y="1626121"/>
            <a:ext cx="8139178" cy="4041680"/>
          </a:xfrm>
        </p:spPr>
        <p:txBody>
          <a:bodyPr/>
          <a:lstStyle>
            <a:lvl1pPr>
              <a:defRPr baseline="0"/>
            </a:lvl1pPr>
            <a:lvl2pPr>
              <a:defRPr baseline="0"/>
            </a:lvl2pPr>
            <a:lvl3pPr>
              <a:defRPr baseline="0"/>
            </a:lvl3pPr>
            <a:lvl4pPr>
              <a:defRPr baseline="0"/>
            </a:lvl4pPr>
            <a:lvl5pP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descr="C:\Users\Administrator.USER-20190207SV\Desktop\医学\assorted-type-bottles-lot-1138746.jpgassorted-type-bottles-lot-1138746"/>
          <p:cNvPicPr>
            <a:picLocks noChangeAspect="1"/>
          </p:cNvPicPr>
          <p:nvPr userDrawn="1">
            <p:custDataLst>
              <p:tags r:id="rId1"/>
            </p:custDataLst>
          </p:nvPr>
        </p:nvPicPr>
        <p:blipFill>
          <a:blip r:embed="rId17"/>
          <a:srcRect/>
          <a:stretch>
            <a:fillRect/>
          </a:stretch>
        </p:blipFill>
        <p:spPr>
          <a:xfrm>
            <a:off x="-952" y="0"/>
            <a:ext cx="9144476" cy="6858635"/>
          </a:xfrm>
          <a:prstGeom prst="rect">
            <a:avLst/>
          </a:prstGeom>
        </p:spPr>
      </p:pic>
      <p:sp>
        <p:nvSpPr>
          <p:cNvPr id="7" name="矩形 6"/>
          <p:cNvSpPr/>
          <p:nvPr userDrawn="1">
            <p:custDataLst>
              <p:tags r:id="rId2"/>
            </p:custDataLst>
          </p:nvPr>
        </p:nvSpPr>
        <p:spPr>
          <a:xfrm>
            <a:off x="0" y="0"/>
            <a:ext cx="9144000" cy="6858000"/>
          </a:xfrm>
          <a:prstGeom prst="rect">
            <a:avLst/>
          </a:prstGeom>
          <a:solidFill>
            <a:schemeClr val="tx1">
              <a:lumMod val="65000"/>
              <a:lumOff val="3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8" name="椭圆 7"/>
          <p:cNvSpPr/>
          <p:nvPr userDrawn="1">
            <p:custDataLst>
              <p:tags r:id="rId3"/>
            </p:custDataLst>
          </p:nvPr>
        </p:nvSpPr>
        <p:spPr>
          <a:xfrm>
            <a:off x="2293620" y="946071"/>
            <a:ext cx="4556284" cy="4556284"/>
          </a:xfrm>
          <a:prstGeom prst="ellipse">
            <a:avLst/>
          </a:pr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latin typeface="Arial" panose="020B0604020202020204" pitchFamily="34" charset="0"/>
                <a:ea typeface="微软雅黑" panose="020B0503020204020204" charset="-122"/>
                <a:cs typeface="+mn-ea"/>
                <a:sym typeface="Arial" panose="020B0604020202020204" pitchFamily="34" charset="0"/>
              </a:rPr>
              <a:t> </a:t>
            </a:r>
          </a:p>
        </p:txBody>
      </p:sp>
      <p:sp>
        <p:nvSpPr>
          <p:cNvPr id="9" name="任意多边形 7"/>
          <p:cNvSpPr/>
          <p:nvPr userDrawn="1">
            <p:custDataLst>
              <p:tags r:id="rId4"/>
            </p:custDataLst>
          </p:nvPr>
        </p:nvSpPr>
        <p:spPr>
          <a:xfrm>
            <a:off x="0" y="1329383"/>
            <a:ext cx="1792129" cy="4210666"/>
          </a:xfrm>
          <a:custGeom>
            <a:avLst/>
            <a:gdLst>
              <a:gd name="adj" fmla="val 593"/>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763" h="8841">
                <a:moveTo>
                  <a:pt x="0" y="0"/>
                </a:moveTo>
                <a:lnTo>
                  <a:pt x="35" y="4"/>
                </a:lnTo>
                <a:cubicBezTo>
                  <a:pt x="2138" y="283"/>
                  <a:pt x="3763" y="2154"/>
                  <a:pt x="3763" y="4421"/>
                </a:cubicBezTo>
                <a:cubicBezTo>
                  <a:pt x="3763" y="6687"/>
                  <a:pt x="2138" y="8558"/>
                  <a:pt x="35" y="8837"/>
                </a:cubicBezTo>
                <a:lnTo>
                  <a:pt x="0" y="8841"/>
                </a:lnTo>
                <a:lnTo>
                  <a:pt x="0" y="8790"/>
                </a:lnTo>
                <a:lnTo>
                  <a:pt x="29" y="8787"/>
                </a:lnTo>
                <a:cubicBezTo>
                  <a:pt x="2106" y="8511"/>
                  <a:pt x="3712" y="6662"/>
                  <a:pt x="3712" y="4421"/>
                </a:cubicBezTo>
                <a:cubicBezTo>
                  <a:pt x="3712" y="2180"/>
                  <a:pt x="2106" y="330"/>
                  <a:pt x="29" y="55"/>
                </a:cubicBezTo>
                <a:lnTo>
                  <a:pt x="0" y="5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0" name="任意多边形 8"/>
          <p:cNvSpPr/>
          <p:nvPr userDrawn="1">
            <p:custDataLst>
              <p:tags r:id="rId5"/>
            </p:custDataLst>
          </p:nvPr>
        </p:nvSpPr>
        <p:spPr>
          <a:xfrm>
            <a:off x="1353979" y="0"/>
            <a:ext cx="5897404" cy="6858000"/>
          </a:xfrm>
          <a:custGeom>
            <a:avLst/>
            <a:gdLst>
              <a:gd name="adj" fmla="val 593"/>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2383" h="10800">
                <a:moveTo>
                  <a:pt x="9606" y="0"/>
                </a:moveTo>
                <a:lnTo>
                  <a:pt x="9735" y="0"/>
                </a:lnTo>
                <a:lnTo>
                  <a:pt x="9776" y="28"/>
                </a:lnTo>
                <a:cubicBezTo>
                  <a:pt x="11354" y="1150"/>
                  <a:pt x="12383" y="2994"/>
                  <a:pt x="12383" y="5078"/>
                </a:cubicBezTo>
                <a:cubicBezTo>
                  <a:pt x="12383" y="7642"/>
                  <a:pt x="10824" y="9843"/>
                  <a:pt x="8602" y="10782"/>
                </a:cubicBezTo>
                <a:lnTo>
                  <a:pt x="8559" y="10800"/>
                </a:lnTo>
                <a:lnTo>
                  <a:pt x="8360" y="10800"/>
                </a:lnTo>
                <a:lnTo>
                  <a:pt x="8365" y="10798"/>
                </a:lnTo>
                <a:cubicBezTo>
                  <a:pt x="10671" y="9922"/>
                  <a:pt x="12310" y="7691"/>
                  <a:pt x="12310" y="5078"/>
                </a:cubicBezTo>
                <a:cubicBezTo>
                  <a:pt x="12310" y="2966"/>
                  <a:pt x="11240" y="1104"/>
                  <a:pt x="9612" y="4"/>
                </a:cubicBezTo>
                <a:lnTo>
                  <a:pt x="9606" y="0"/>
                </a:lnTo>
                <a:close/>
                <a:moveTo>
                  <a:pt x="2648" y="0"/>
                </a:moveTo>
                <a:lnTo>
                  <a:pt x="2777" y="0"/>
                </a:lnTo>
                <a:lnTo>
                  <a:pt x="2771" y="4"/>
                </a:lnTo>
                <a:cubicBezTo>
                  <a:pt x="1143" y="1104"/>
                  <a:pt x="73" y="2966"/>
                  <a:pt x="73" y="5078"/>
                </a:cubicBezTo>
                <a:cubicBezTo>
                  <a:pt x="73" y="7691"/>
                  <a:pt x="1712" y="9922"/>
                  <a:pt x="4018" y="10798"/>
                </a:cubicBezTo>
                <a:lnTo>
                  <a:pt x="4023" y="10800"/>
                </a:lnTo>
                <a:lnTo>
                  <a:pt x="3824" y="10800"/>
                </a:lnTo>
                <a:lnTo>
                  <a:pt x="3781" y="10782"/>
                </a:lnTo>
                <a:cubicBezTo>
                  <a:pt x="1559" y="9843"/>
                  <a:pt x="0" y="7642"/>
                  <a:pt x="0" y="5078"/>
                </a:cubicBezTo>
                <a:cubicBezTo>
                  <a:pt x="0" y="2994"/>
                  <a:pt x="1029" y="1150"/>
                  <a:pt x="2607" y="28"/>
                </a:cubicBezTo>
                <a:lnTo>
                  <a:pt x="26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任意多边形 10"/>
          <p:cNvSpPr/>
          <p:nvPr userDrawn="1">
            <p:custDataLst>
              <p:tags r:id="rId6"/>
            </p:custDataLst>
          </p:nvPr>
        </p:nvSpPr>
        <p:spPr>
          <a:xfrm>
            <a:off x="6555105" y="2823845"/>
            <a:ext cx="2588419" cy="4034155"/>
          </a:xfrm>
          <a:custGeom>
            <a:avLst/>
            <a:gdLst>
              <a:gd name="adj" fmla="val 593"/>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435" h="6353">
                <a:moveTo>
                  <a:pt x="4307" y="0"/>
                </a:moveTo>
                <a:cubicBezTo>
                  <a:pt x="4697" y="0"/>
                  <a:pt x="5075" y="54"/>
                  <a:pt x="5435" y="155"/>
                </a:cubicBezTo>
                <a:lnTo>
                  <a:pt x="5435" y="156"/>
                </a:lnTo>
                <a:lnTo>
                  <a:pt x="5435" y="209"/>
                </a:lnTo>
                <a:lnTo>
                  <a:pt x="5421" y="205"/>
                </a:lnTo>
                <a:cubicBezTo>
                  <a:pt x="5066" y="105"/>
                  <a:pt x="4693" y="51"/>
                  <a:pt x="4307" y="51"/>
                </a:cubicBezTo>
                <a:cubicBezTo>
                  <a:pt x="1957" y="51"/>
                  <a:pt x="51" y="2038"/>
                  <a:pt x="51" y="4489"/>
                </a:cubicBezTo>
                <a:cubicBezTo>
                  <a:pt x="51" y="5140"/>
                  <a:pt x="186" y="5758"/>
                  <a:pt x="427" y="6315"/>
                </a:cubicBezTo>
                <a:lnTo>
                  <a:pt x="444" y="6353"/>
                </a:lnTo>
                <a:lnTo>
                  <a:pt x="388" y="6353"/>
                </a:lnTo>
                <a:lnTo>
                  <a:pt x="380" y="6336"/>
                </a:lnTo>
                <a:cubicBezTo>
                  <a:pt x="136" y="5773"/>
                  <a:pt x="0" y="5148"/>
                  <a:pt x="0" y="4489"/>
                </a:cubicBezTo>
                <a:cubicBezTo>
                  <a:pt x="0" y="2010"/>
                  <a:pt x="1928" y="0"/>
                  <a:pt x="43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椭圆 11"/>
          <p:cNvSpPr/>
          <p:nvPr userDrawn="1">
            <p:custDataLst>
              <p:tags r:id="rId7"/>
            </p:custDataLst>
          </p:nvPr>
        </p:nvSpPr>
        <p:spPr>
          <a:xfrm>
            <a:off x="5894070" y="6238954"/>
            <a:ext cx="293846" cy="293846"/>
          </a:xfrm>
          <a:prstGeom prst="ellipse">
            <a:avLst/>
          </a:prstGeom>
          <a:solidFill>
            <a:srgbClr val="BD6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3" name="椭圆 12"/>
          <p:cNvSpPr/>
          <p:nvPr userDrawn="1">
            <p:custDataLst>
              <p:tags r:id="rId8"/>
            </p:custDataLst>
          </p:nvPr>
        </p:nvSpPr>
        <p:spPr>
          <a:xfrm>
            <a:off x="1568291" y="1019731"/>
            <a:ext cx="445294" cy="4452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4" name="椭圆 13"/>
          <p:cNvSpPr/>
          <p:nvPr userDrawn="1">
            <p:custDataLst>
              <p:tags r:id="rId9"/>
            </p:custDataLst>
          </p:nvPr>
        </p:nvSpPr>
        <p:spPr>
          <a:xfrm>
            <a:off x="6849904" y="1417320"/>
            <a:ext cx="293370" cy="29337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15" name="椭圆 14"/>
          <p:cNvSpPr/>
          <p:nvPr userDrawn="1">
            <p:custDataLst>
              <p:tags r:id="rId10"/>
            </p:custDataLst>
          </p:nvPr>
        </p:nvSpPr>
        <p:spPr>
          <a:xfrm>
            <a:off x="1060133" y="5269309"/>
            <a:ext cx="293846" cy="293846"/>
          </a:xfrm>
          <a:prstGeom prst="ellipse">
            <a:avLst/>
          </a:prstGeom>
          <a:solidFill>
            <a:srgbClr val="BD6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charset="-122"/>
              <a:cs typeface="+mn-ea"/>
              <a:sym typeface="Arial" panose="020B0604020202020204" pitchFamily="34" charset="0"/>
            </a:endParaRPr>
          </a:p>
        </p:txBody>
      </p:sp>
      <p:sp>
        <p:nvSpPr>
          <p:cNvPr id="2" name="标题 1"/>
          <p:cNvSpPr>
            <a:spLocks noGrp="1"/>
          </p:cNvSpPr>
          <p:nvPr>
            <p:ph type="title" hasCustomPrompt="1"/>
            <p:custDataLst>
              <p:tags r:id="rId11"/>
            </p:custDataLst>
          </p:nvPr>
        </p:nvSpPr>
        <p:spPr>
          <a:xfrm>
            <a:off x="2290234" y="2269411"/>
            <a:ext cx="4625869" cy="993934"/>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4500" b="0" i="0" u="none" strike="noStrike" kern="1200" cap="none" spc="600" normalizeH="0" baseline="0" noProof="1" dirty="0">
                <a:solidFill>
                  <a:schemeClr val="bg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12"/>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1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14"/>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19" name="文本占位符 18"/>
          <p:cNvSpPr>
            <a:spLocks noGrp="1"/>
          </p:cNvSpPr>
          <p:nvPr>
            <p:ph type="body" sz="quarter" idx="13" hasCustomPrompt="1"/>
            <p:custDataLst>
              <p:tags r:id="rId15"/>
            </p:custDataLst>
          </p:nvPr>
        </p:nvSpPr>
        <p:spPr>
          <a:xfrm>
            <a:off x="2290234" y="3620325"/>
            <a:ext cx="4625869" cy="551744"/>
          </a:xfrm>
        </p:spPr>
        <p:txBody>
          <a:bodyPr lIns="90000" tIns="0" rIns="90000" bIns="46800">
            <a:normAutofit/>
          </a:bodyPr>
          <a:lstStyle>
            <a:lvl1pPr marL="0" indent="0" algn="ctr">
              <a:buNone/>
              <a:defRPr sz="1350" baseline="0">
                <a:solidFill>
                  <a:schemeClr val="bg1"/>
                </a:solidFill>
                <a:latin typeface="Arial" panose="020B0604020202020204" pitchFamily="34" charset="0"/>
              </a:defRPr>
            </a:lvl1pPr>
          </a:lstStyle>
          <a:p>
            <a:pPr lvl="0"/>
            <a:r>
              <a:rPr lang="zh-CN" altLang="en-US" dirty="0"/>
              <a:t>单击此处编辑文本</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41" name="图片 40"/>
          <p:cNvPicPr>
            <a:picLocks noChangeAspect="1"/>
          </p:cNvPicPr>
          <p:nvPr userDrawn="1">
            <p:custDataLst>
              <p:tags r:id="rId1"/>
            </p:custDataLst>
          </p:nvPr>
        </p:nvPicPr>
        <p:blipFill>
          <a:blip r:embed="rId8" cstate="email"/>
          <a:stretch>
            <a:fillRect/>
          </a:stretch>
        </p:blipFill>
        <p:spPr>
          <a:xfrm>
            <a:off x="8506301" y="6033135"/>
            <a:ext cx="547688" cy="624840"/>
          </a:xfrm>
          <a:prstGeom prst="rect">
            <a:avLst/>
          </a:prstGeom>
        </p:spPr>
      </p:pic>
      <p:pic>
        <p:nvPicPr>
          <p:cNvPr id="42" name="图片 41"/>
          <p:cNvPicPr>
            <a:picLocks noChangeAspect="1"/>
          </p:cNvPicPr>
          <p:nvPr userDrawn="1">
            <p:custDataLst>
              <p:tags r:id="rId2"/>
            </p:custDataLst>
          </p:nvPr>
        </p:nvPicPr>
        <p:blipFill>
          <a:blip r:embed="rId9" cstate="email"/>
          <a:stretch>
            <a:fillRect/>
          </a:stretch>
        </p:blipFill>
        <p:spPr>
          <a:xfrm>
            <a:off x="40957" y="5990431"/>
            <a:ext cx="669131" cy="681038"/>
          </a:xfrm>
          <a:prstGeom prst="rect">
            <a:avLst/>
          </a:prstGeom>
        </p:spPr>
      </p:pic>
      <p:sp>
        <p:nvSpPr>
          <p:cNvPr id="2" name="标题 1"/>
          <p:cNvSpPr>
            <a:spLocks noGrp="1"/>
          </p:cNvSpPr>
          <p:nvPr>
            <p:ph type="title"/>
            <p:custDataLst>
              <p:tags r:id="rId3"/>
            </p:custDataLst>
          </p:nvPr>
        </p:nvSpPr>
        <p:spPr>
          <a:xfrm>
            <a:off x="502411" y="498476"/>
            <a:ext cx="8139178" cy="331473"/>
          </a:xfrm>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600" y="304200"/>
            <a:ext cx="87048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6" name="图片 25"/>
          <p:cNvPicPr>
            <a:picLocks noChangeAspect="1"/>
          </p:cNvPicPr>
          <p:nvPr userDrawn="1">
            <p:custDataLst>
              <p:tags r:id="rId2"/>
            </p:custDataLst>
          </p:nvPr>
        </p:nvPicPr>
        <p:blipFill>
          <a:blip r:embed="rId9" cstate="email"/>
          <a:stretch>
            <a:fillRect/>
          </a:stretch>
        </p:blipFill>
        <p:spPr>
          <a:xfrm>
            <a:off x="8093485" y="5542074"/>
            <a:ext cx="873215" cy="995957"/>
          </a:xfrm>
          <a:prstGeom prst="rect">
            <a:avLst/>
          </a:prstGeom>
        </p:spPr>
      </p:pic>
      <p:sp>
        <p:nvSpPr>
          <p:cNvPr id="2" name="标题 1"/>
          <p:cNvSpPr>
            <a:spLocks noGrp="1"/>
          </p:cNvSpPr>
          <p:nvPr>
            <p:ph type="title" hasCustomPrompt="1"/>
            <p:custDataLst>
              <p:tags r:id="rId3"/>
            </p:custDataLst>
          </p:nvPr>
        </p:nvSpPr>
        <p:spPr>
          <a:xfrm>
            <a:off x="961200" y="1339650"/>
            <a:ext cx="7219800" cy="542700"/>
          </a:xfrm>
        </p:spPr>
        <p:txBody>
          <a:bodyPr anchor="ct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960835" y="2594250"/>
            <a:ext cx="7219950" cy="2583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27" name="图片 26"/>
          <p:cNvPicPr>
            <a:picLocks noChangeAspect="1"/>
          </p:cNvPicPr>
          <p:nvPr userDrawn="1">
            <p:custDataLst>
              <p:tags r:id="rId2"/>
            </p:custDataLst>
          </p:nvPr>
        </p:nvPicPr>
        <p:blipFill>
          <a:blip r:embed="rId10" cstate="email"/>
          <a:stretch>
            <a:fillRect/>
          </a:stretch>
        </p:blipFill>
        <p:spPr>
          <a:xfrm>
            <a:off x="144000" y="5796328"/>
            <a:ext cx="810000" cy="824621"/>
          </a:xfrm>
          <a:prstGeom prst="rect">
            <a:avLst/>
          </a:prstGeom>
        </p:spPr>
      </p:pic>
      <p:sp>
        <p:nvSpPr>
          <p:cNvPr id="2" name="标题 1"/>
          <p:cNvSpPr>
            <a:spLocks noGrp="1"/>
          </p:cNvSpPr>
          <p:nvPr>
            <p:ph type="title" hasCustomPrompt="1"/>
            <p:custDataLst>
              <p:tags r:id="rId3"/>
            </p:custDataLst>
          </p:nvPr>
        </p:nvSpPr>
        <p:spPr>
          <a:xfrm>
            <a:off x="437400" y="880650"/>
            <a:ext cx="2970000" cy="661500"/>
          </a:xfrm>
        </p:spPr>
        <p:txBody>
          <a:bodyPr anchor="ct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440100" y="2275650"/>
            <a:ext cx="2967300" cy="30699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3825900" y="1405930"/>
            <a:ext cx="4860000" cy="3815953"/>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49" name="图片 48"/>
          <p:cNvPicPr>
            <a:picLocks noChangeAspect="1"/>
          </p:cNvPicPr>
          <p:nvPr userDrawn="1">
            <p:custDataLst>
              <p:tags r:id="rId2"/>
            </p:custDataLst>
          </p:nvPr>
        </p:nvPicPr>
        <p:blipFill>
          <a:blip r:embed="rId11" cstate="email"/>
          <a:stretch>
            <a:fillRect/>
          </a:stretch>
        </p:blipFill>
        <p:spPr>
          <a:xfrm>
            <a:off x="8506301" y="224155"/>
            <a:ext cx="547688" cy="624840"/>
          </a:xfrm>
          <a:prstGeom prst="rect">
            <a:avLst/>
          </a:prstGeom>
        </p:spPr>
      </p:pic>
      <p:pic>
        <p:nvPicPr>
          <p:cNvPr id="50" name="图片 49"/>
          <p:cNvPicPr>
            <a:picLocks noChangeAspect="1"/>
          </p:cNvPicPr>
          <p:nvPr userDrawn="1">
            <p:custDataLst>
              <p:tags r:id="rId3"/>
            </p:custDataLst>
          </p:nvPr>
        </p:nvPicPr>
        <p:blipFill>
          <a:blip r:embed="rId12" cstate="email"/>
          <a:stretch>
            <a:fillRect/>
          </a:stretch>
        </p:blipFill>
        <p:spPr>
          <a:xfrm>
            <a:off x="40957" y="182086"/>
            <a:ext cx="669131" cy="681038"/>
          </a:xfrm>
          <a:prstGeom prst="rect">
            <a:avLst/>
          </a:prstGeom>
        </p:spPr>
      </p:pic>
      <p:sp>
        <p:nvSpPr>
          <p:cNvPr id="2" name="标题 1"/>
          <p:cNvSpPr>
            <a:spLocks noGrp="1"/>
          </p:cNvSpPr>
          <p:nvPr>
            <p:ph type="title"/>
            <p:custDataLst>
              <p:tags r:id="rId4"/>
            </p:custDataLst>
          </p:nvPr>
        </p:nvSpPr>
        <p:spPr>
          <a:xfrm>
            <a:off x="459000" y="859500"/>
            <a:ext cx="8232300" cy="469800"/>
          </a:xfrm>
        </p:spPr>
        <p:txBody>
          <a:bodyPr anchor="ct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45" name="图片 44"/>
          <p:cNvPicPr>
            <a:picLocks noChangeAspect="1"/>
          </p:cNvPicPr>
          <p:nvPr userDrawn="1">
            <p:custDataLst>
              <p:tags r:id="rId2"/>
            </p:custDataLst>
          </p:nvPr>
        </p:nvPicPr>
        <p:blipFill>
          <a:blip r:embed="rId11" cstate="email"/>
          <a:stretch>
            <a:fillRect/>
          </a:stretch>
        </p:blipFill>
        <p:spPr>
          <a:xfrm>
            <a:off x="8506301" y="224155"/>
            <a:ext cx="547688" cy="624840"/>
          </a:xfrm>
          <a:prstGeom prst="rect">
            <a:avLst/>
          </a:prstGeom>
        </p:spPr>
      </p:pic>
      <p:pic>
        <p:nvPicPr>
          <p:cNvPr id="46" name="图片 45"/>
          <p:cNvPicPr>
            <a:picLocks noChangeAspect="1"/>
          </p:cNvPicPr>
          <p:nvPr userDrawn="1">
            <p:custDataLst>
              <p:tags r:id="rId3"/>
            </p:custDataLst>
          </p:nvPr>
        </p:nvPicPr>
        <p:blipFill>
          <a:blip r:embed="rId12" cstate="email"/>
          <a:stretch>
            <a:fillRect/>
          </a:stretch>
        </p:blipFill>
        <p:spPr>
          <a:xfrm>
            <a:off x="40957" y="182086"/>
            <a:ext cx="669131" cy="681038"/>
          </a:xfrm>
          <a:prstGeom prst="rect">
            <a:avLst/>
          </a:prstGeom>
        </p:spPr>
      </p:pic>
      <p:sp>
        <p:nvSpPr>
          <p:cNvPr id="2" name="标题 1"/>
          <p:cNvSpPr>
            <a:spLocks noGrp="1"/>
          </p:cNvSpPr>
          <p:nvPr>
            <p:ph type="title"/>
            <p:custDataLst>
              <p:tags r:id="rId4"/>
            </p:custDataLst>
          </p:nvPr>
        </p:nvSpPr>
        <p:spPr>
          <a:xfrm>
            <a:off x="453600" y="740250"/>
            <a:ext cx="8232300" cy="423900"/>
          </a:xfrm>
        </p:spPr>
        <p:txBody>
          <a:bodyPr anchor="ctr"/>
          <a:lstStyle>
            <a:lvl1pPr algn="ctr">
              <a:defRPr sz="24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53628" y="2082600"/>
            <a:ext cx="8243100" cy="2408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445500" y="5306850"/>
            <a:ext cx="8251200" cy="7587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48" name="图片 47"/>
          <p:cNvPicPr>
            <a:picLocks noChangeAspect="1"/>
          </p:cNvPicPr>
          <p:nvPr userDrawn="1">
            <p:custDataLst>
              <p:tags r:id="rId2"/>
            </p:custDataLst>
          </p:nvPr>
        </p:nvPicPr>
        <p:blipFill>
          <a:blip r:embed="rId13" cstate="email"/>
          <a:stretch>
            <a:fillRect/>
          </a:stretch>
        </p:blipFill>
        <p:spPr>
          <a:xfrm>
            <a:off x="8506301" y="6033135"/>
            <a:ext cx="547688" cy="624840"/>
          </a:xfrm>
          <a:prstGeom prst="rect">
            <a:avLst/>
          </a:prstGeom>
        </p:spPr>
      </p:pic>
      <p:pic>
        <p:nvPicPr>
          <p:cNvPr id="49" name="图片 48"/>
          <p:cNvPicPr>
            <a:picLocks noChangeAspect="1"/>
          </p:cNvPicPr>
          <p:nvPr userDrawn="1">
            <p:custDataLst>
              <p:tags r:id="rId3"/>
            </p:custDataLst>
          </p:nvPr>
        </p:nvPicPr>
        <p:blipFill>
          <a:blip r:embed="rId14" cstate="email"/>
          <a:stretch>
            <a:fillRect/>
          </a:stretch>
        </p:blipFill>
        <p:spPr>
          <a:xfrm>
            <a:off x="40957" y="5990431"/>
            <a:ext cx="669131" cy="681038"/>
          </a:xfrm>
          <a:prstGeom prst="rect">
            <a:avLst/>
          </a:prstGeom>
        </p:spPr>
      </p:pic>
      <p:sp>
        <p:nvSpPr>
          <p:cNvPr id="2" name="标题 1"/>
          <p:cNvSpPr>
            <a:spLocks noGrp="1"/>
          </p:cNvSpPr>
          <p:nvPr>
            <p:ph type="title"/>
            <p:custDataLst>
              <p:tags r:id="rId4"/>
            </p:custDataLst>
          </p:nvPr>
        </p:nvSpPr>
        <p:spPr>
          <a:xfrm>
            <a:off x="434700" y="292846"/>
            <a:ext cx="8278200" cy="331473"/>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434700" y="2025000"/>
            <a:ext cx="4006800" cy="217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4681800" y="2025000"/>
            <a:ext cx="4025700" cy="217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429300" y="4914450"/>
            <a:ext cx="4006800" cy="5859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4689900" y="4910850"/>
            <a:ext cx="4025700" cy="5859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14" name="图片 1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竖排标题 1"/>
          <p:cNvSpPr>
            <a:spLocks noGrp="1"/>
          </p:cNvSpPr>
          <p:nvPr>
            <p:ph type="title" orient="vert"/>
          </p:nvPr>
        </p:nvSpPr>
        <p:spPr>
          <a:xfrm>
            <a:off x="7928351" y="1626121"/>
            <a:ext cx="713238" cy="4041680"/>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nvPr>
        </p:nvSpPr>
        <p:spPr>
          <a:xfrm>
            <a:off x="502444" y="1626113"/>
            <a:ext cx="7371076" cy="4041680"/>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59807" y="6389433"/>
            <a:ext cx="2025000" cy="237600"/>
          </a:xfrm>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nvPr>
        </p:nvSpPr>
        <p:spPr>
          <a:xfrm>
            <a:off x="3087000" y="6389433"/>
            <a:ext cx="2970000" cy="237600"/>
          </a:xfrm>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a:xfrm>
            <a:off x="6457950" y="6389433"/>
            <a:ext cx="2025000" cy="237600"/>
          </a:xfrm>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43" name="图片 42"/>
          <p:cNvPicPr>
            <a:picLocks noChangeAspect="1"/>
          </p:cNvPicPr>
          <p:nvPr userDrawn="1">
            <p:custDataLst>
              <p:tags r:id="rId2"/>
            </p:custDataLst>
          </p:nvPr>
        </p:nvPicPr>
        <p:blipFill>
          <a:blip r:embed="rId10" cstate="email"/>
          <a:stretch>
            <a:fillRect/>
          </a:stretch>
        </p:blipFill>
        <p:spPr>
          <a:xfrm>
            <a:off x="7703820" y="407591"/>
            <a:ext cx="1138714" cy="1298734"/>
          </a:xfrm>
          <a:prstGeom prst="rect">
            <a:avLst/>
          </a:prstGeom>
        </p:spPr>
      </p:pic>
      <p:pic>
        <p:nvPicPr>
          <p:cNvPr id="45" name="图片 44"/>
          <p:cNvPicPr>
            <a:picLocks noChangeAspect="1"/>
          </p:cNvPicPr>
          <p:nvPr userDrawn="1">
            <p:custDataLst>
              <p:tags r:id="rId3"/>
            </p:custDataLst>
          </p:nvPr>
        </p:nvPicPr>
        <p:blipFill>
          <a:blip r:embed="rId11" cstate="email"/>
          <a:stretch>
            <a:fillRect/>
          </a:stretch>
        </p:blipFill>
        <p:spPr>
          <a:xfrm>
            <a:off x="143827" y="5254228"/>
            <a:ext cx="1266349" cy="1289209"/>
          </a:xfrm>
          <a:prstGeom prst="rect">
            <a:avLst/>
          </a:prstGeom>
        </p:spPr>
      </p:pic>
      <p:sp>
        <p:nvSpPr>
          <p:cNvPr id="2" name="标题 1"/>
          <p:cNvSpPr>
            <a:spLocks noGrp="1"/>
          </p:cNvSpPr>
          <p:nvPr>
            <p:ph type="title" hasCustomPrompt="1"/>
            <p:custDataLst>
              <p:tags r:id="rId4"/>
            </p:custDataLst>
          </p:nvPr>
        </p:nvSpPr>
        <p:spPr>
          <a:xfrm>
            <a:off x="1142100" y="1637550"/>
            <a:ext cx="6858000" cy="1790100"/>
          </a:xfrm>
        </p:spPr>
        <p:txBody>
          <a:bodyPr anchor="b"/>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141810" y="4069800"/>
            <a:ext cx="6858000" cy="1242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3" name="图片 22"/>
          <p:cNvPicPr>
            <a:picLocks noChangeAspect="1"/>
          </p:cNvPicPr>
          <p:nvPr userDrawn="1">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a:xfrm>
            <a:off x="1" y="0"/>
            <a:ext cx="9143523" cy="5921826"/>
          </a:xfrm>
          <a:custGeom>
            <a:avLst/>
            <a:gdLst>
              <a:gd name="connsiteX0" fmla="*/ 12191364 w 12191364"/>
              <a:gd name="connsiteY0" fmla="*/ 22861 h 5921826"/>
              <a:gd name="connsiteX1" fmla="*/ 12191364 w 12191364"/>
              <a:gd name="connsiteY1" fmla="*/ 4311840 h 5921826"/>
              <a:gd name="connsiteX2" fmla="*/ 8580754 w 12191364"/>
              <a:gd name="connsiteY2" fmla="*/ 2550908 h 5921826"/>
              <a:gd name="connsiteX3" fmla="*/ 0 w 12191364"/>
              <a:gd name="connsiteY3" fmla="*/ 0 h 5921826"/>
              <a:gd name="connsiteX4" fmla="*/ 8456929 w 12191364"/>
              <a:gd name="connsiteY4" fmla="*/ 0 h 5921826"/>
              <a:gd name="connsiteX5" fmla="*/ 0 w 12191364"/>
              <a:gd name="connsiteY5" fmla="*/ 5921826 h 592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364" h="5921826">
                <a:moveTo>
                  <a:pt x="12191364" y="22861"/>
                </a:moveTo>
                <a:lnTo>
                  <a:pt x="12191364" y="4311840"/>
                </a:lnTo>
                <a:lnTo>
                  <a:pt x="8580754" y="2550908"/>
                </a:lnTo>
                <a:close/>
                <a:moveTo>
                  <a:pt x="0" y="0"/>
                </a:moveTo>
                <a:lnTo>
                  <a:pt x="8456929" y="0"/>
                </a:lnTo>
                <a:lnTo>
                  <a:pt x="0" y="5921826"/>
                </a:lnTo>
                <a:close/>
              </a:path>
            </a:pathLst>
          </a:custGeom>
        </p:spPr>
      </p:pic>
      <p:grpSp>
        <p:nvGrpSpPr>
          <p:cNvPr id="10" name="组合 9"/>
          <p:cNvGrpSpPr/>
          <p:nvPr userDrawn="1">
            <p:custDataLst>
              <p:tags r:id="rId2"/>
            </p:custDataLst>
          </p:nvPr>
        </p:nvGrpSpPr>
        <p:grpSpPr>
          <a:xfrm>
            <a:off x="-255270" y="1200785"/>
            <a:ext cx="6523673" cy="3063240"/>
            <a:chOff x="-536" y="1087"/>
            <a:chExt cx="13698" cy="6432"/>
          </a:xfrm>
        </p:grpSpPr>
        <p:sp>
          <p:nvSpPr>
            <p:cNvPr id="11" name="任意多边形 13"/>
            <p:cNvSpPr/>
            <p:nvPr>
              <p:custDataLst>
                <p:tags r:id="rId14"/>
              </p:custDataLst>
            </p:nvPr>
          </p:nvSpPr>
          <p:spPr>
            <a:xfrm rot="19500000">
              <a:off x="-536" y="7399"/>
              <a:ext cx="5554" cy="120"/>
            </a:xfrm>
            <a:custGeom>
              <a:avLst/>
              <a:gdLst/>
              <a:ahLst/>
              <a:cxnLst>
                <a:cxn ang="3">
                  <a:pos x="hc" y="t"/>
                </a:cxn>
                <a:cxn ang="cd2">
                  <a:pos x="l" y="vc"/>
                </a:cxn>
                <a:cxn ang="cd4">
                  <a:pos x="hc" y="b"/>
                </a:cxn>
                <a:cxn ang="0">
                  <a:pos x="r" y="vc"/>
                </a:cxn>
              </a:cxnLst>
              <a:rect l="l" t="t" r="r" b="b"/>
              <a:pathLst>
                <a:path w="5554" h="120">
                  <a:moveTo>
                    <a:pt x="84" y="0"/>
                  </a:moveTo>
                  <a:lnTo>
                    <a:pt x="5554" y="0"/>
                  </a:lnTo>
                  <a:lnTo>
                    <a:pt x="5554" y="120"/>
                  </a:lnTo>
                  <a:lnTo>
                    <a:pt x="0" y="120"/>
                  </a:lnTo>
                  <a:lnTo>
                    <a:pt x="8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2" name="任意多边形 14"/>
            <p:cNvSpPr/>
            <p:nvPr>
              <p:custDataLst>
                <p:tags r:id="rId15"/>
              </p:custDataLst>
            </p:nvPr>
          </p:nvSpPr>
          <p:spPr>
            <a:xfrm rot="19500000">
              <a:off x="8990" y="1087"/>
              <a:ext cx="4173" cy="120"/>
            </a:xfrm>
            <a:custGeom>
              <a:avLst/>
              <a:gdLst/>
              <a:ahLst/>
              <a:cxnLst>
                <a:cxn ang="3">
                  <a:pos x="hc" y="t"/>
                </a:cxn>
                <a:cxn ang="cd2">
                  <a:pos x="l" y="vc"/>
                </a:cxn>
                <a:cxn ang="cd4">
                  <a:pos x="hc" y="b"/>
                </a:cxn>
                <a:cxn ang="0">
                  <a:pos x="r" y="vc"/>
                </a:cxn>
              </a:cxnLst>
              <a:rect l="l" t="t" r="r" b="b"/>
              <a:pathLst>
                <a:path w="4173" h="120">
                  <a:moveTo>
                    <a:pt x="0" y="0"/>
                  </a:moveTo>
                  <a:lnTo>
                    <a:pt x="4001" y="0"/>
                  </a:lnTo>
                  <a:lnTo>
                    <a:pt x="4173" y="120"/>
                  </a:lnTo>
                  <a:lnTo>
                    <a:pt x="0" y="1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13" name="组合 12"/>
          <p:cNvGrpSpPr/>
          <p:nvPr userDrawn="1">
            <p:custDataLst>
              <p:tags r:id="rId3"/>
            </p:custDataLst>
          </p:nvPr>
        </p:nvGrpSpPr>
        <p:grpSpPr>
          <a:xfrm>
            <a:off x="6574155" y="1638935"/>
            <a:ext cx="2843213" cy="1436370"/>
            <a:chOff x="13804" y="2204"/>
            <a:chExt cx="5970" cy="3016"/>
          </a:xfrm>
        </p:grpSpPr>
        <p:sp>
          <p:nvSpPr>
            <p:cNvPr id="14" name="任意多边形 18"/>
            <p:cNvSpPr/>
            <p:nvPr>
              <p:custDataLst>
                <p:tags r:id="rId12"/>
              </p:custDataLst>
            </p:nvPr>
          </p:nvSpPr>
          <p:spPr>
            <a:xfrm rot="19500000">
              <a:off x="13804" y="2204"/>
              <a:ext cx="5971" cy="120"/>
            </a:xfrm>
            <a:custGeom>
              <a:avLst/>
              <a:gdLst/>
              <a:ahLst/>
              <a:cxnLst>
                <a:cxn ang="3">
                  <a:pos x="hc" y="t"/>
                </a:cxn>
                <a:cxn ang="cd2">
                  <a:pos x="l" y="vc"/>
                </a:cxn>
                <a:cxn ang="cd4">
                  <a:pos x="hc" y="b"/>
                </a:cxn>
                <a:cxn ang="0">
                  <a:pos x="r" y="vc"/>
                </a:cxn>
              </a:cxnLst>
              <a:rect l="l" t="t" r="r" b="b"/>
              <a:pathLst>
                <a:path w="5971" h="120">
                  <a:moveTo>
                    <a:pt x="0" y="0"/>
                  </a:moveTo>
                  <a:lnTo>
                    <a:pt x="5971" y="0"/>
                  </a:lnTo>
                  <a:lnTo>
                    <a:pt x="5887" y="120"/>
                  </a:lnTo>
                  <a:lnTo>
                    <a:pt x="0" y="1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5" name="任意多边形 19"/>
            <p:cNvSpPr/>
            <p:nvPr>
              <p:custDataLst>
                <p:tags r:id="rId13"/>
              </p:custDataLst>
            </p:nvPr>
          </p:nvSpPr>
          <p:spPr>
            <a:xfrm rot="1560000" flipV="1">
              <a:off x="14060" y="5100"/>
              <a:ext cx="5442" cy="120"/>
            </a:xfrm>
            <a:custGeom>
              <a:avLst/>
              <a:gdLst/>
              <a:ahLst/>
              <a:cxnLst>
                <a:cxn ang="3">
                  <a:pos x="hc" y="t"/>
                </a:cxn>
                <a:cxn ang="cd2">
                  <a:pos x="l" y="vc"/>
                </a:cxn>
                <a:cxn ang="cd4">
                  <a:pos x="hc" y="b"/>
                </a:cxn>
                <a:cxn ang="0">
                  <a:pos x="r" y="vc"/>
                </a:cxn>
              </a:cxnLst>
              <a:rect l="l" t="t" r="r" b="b"/>
              <a:pathLst>
                <a:path w="5442" h="120">
                  <a:moveTo>
                    <a:pt x="0" y="0"/>
                  </a:moveTo>
                  <a:lnTo>
                    <a:pt x="5442" y="0"/>
                  </a:lnTo>
                  <a:lnTo>
                    <a:pt x="5383" y="120"/>
                  </a:lnTo>
                  <a:lnTo>
                    <a:pt x="0" y="12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20" name="组合 19"/>
          <p:cNvGrpSpPr/>
          <p:nvPr userDrawn="1">
            <p:custDataLst>
              <p:tags r:id="rId4"/>
            </p:custDataLst>
          </p:nvPr>
        </p:nvGrpSpPr>
        <p:grpSpPr>
          <a:xfrm flipH="1">
            <a:off x="7476173" y="4900216"/>
            <a:ext cx="1163955" cy="750094"/>
            <a:chOff x="15531" y="7457"/>
            <a:chExt cx="2411" cy="1664"/>
          </a:xfrm>
        </p:grpSpPr>
        <p:sp>
          <p:nvSpPr>
            <p:cNvPr id="21" name="等腰三角形 20"/>
            <p:cNvSpPr/>
            <p:nvPr>
              <p:custDataLst>
                <p:tags r:id="rId10"/>
              </p:custDataLst>
            </p:nvPr>
          </p:nvSpPr>
          <p:spPr>
            <a:xfrm rot="18120000">
              <a:off x="16896" y="8075"/>
              <a:ext cx="1046" cy="104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custDataLst>
                <p:tags r:id="rId11"/>
              </p:custDataLst>
            </p:nvPr>
          </p:nvSpPr>
          <p:spPr>
            <a:xfrm rot="1800000">
              <a:off x="15531" y="7457"/>
              <a:ext cx="1589" cy="158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标题 1"/>
          <p:cNvSpPr>
            <a:spLocks noGrp="1"/>
          </p:cNvSpPr>
          <p:nvPr>
            <p:ph type="ctrTitle" hasCustomPrompt="1"/>
            <p:custDataLst>
              <p:tags r:id="rId5"/>
            </p:custDataLst>
          </p:nvPr>
        </p:nvSpPr>
        <p:spPr>
          <a:xfrm>
            <a:off x="2464594" y="3861232"/>
            <a:ext cx="4212431" cy="925516"/>
          </a:xfrm>
        </p:spPr>
        <p:txBody>
          <a:bodyPr lIns="90000" tIns="46800" rIns="90000" bIns="46800" anchor="ctr" anchorCtr="0">
            <a:normAutofit/>
          </a:bodyPr>
          <a:lstStyle>
            <a:lvl1pPr algn="ctr">
              <a:defRPr sz="3300" b="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6"/>
            </p:custDataLst>
          </p:nvPr>
        </p:nvSpPr>
        <p:spPr>
          <a:xfrm>
            <a:off x="2465546" y="5091713"/>
            <a:ext cx="4212431" cy="454235"/>
          </a:xfrm>
          <a:prstGeom prst="roundRect">
            <a:avLst/>
          </a:prstGeom>
          <a:solidFill>
            <a:schemeClr val="accent1"/>
          </a:solidFill>
        </p:spPr>
        <p:txBody>
          <a:bodyPr lIns="90000" tIns="46800" rIns="90000" bIns="46800" anchor="ctr" anchorCtr="0">
            <a:normAutofit/>
          </a:bodyPr>
          <a:lstStyle>
            <a:lvl1pPr marL="0" indent="0" algn="ctr" eaLnBrk="1" fontAlgn="auto" latinLnBrk="0" hangingPunct="1">
              <a:lnSpc>
                <a:spcPct val="100000"/>
              </a:lnSpc>
              <a:buNone/>
              <a:defRPr sz="1500" u="none" strike="noStrike" kern="1200" cap="none" spc="200" normalizeH="0" baseline="0">
                <a:solidFill>
                  <a:schemeClr val="bg1"/>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6" name="日期占位符 15"/>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17" name="页脚占位符 16"/>
          <p:cNvSpPr>
            <a:spLocks noGrp="1"/>
          </p:cNvSpPr>
          <p:nvPr>
            <p:ph type="ftr" sz="quarter" idx="11"/>
            <p:custDataLst>
              <p:tags r:id="rId8"/>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11" y="498479"/>
            <a:ext cx="8139178" cy="331473"/>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502411" y="1626121"/>
            <a:ext cx="8139178"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descr="C:\Users\Administrator.USER-20190207SV\Desktop\法学\adult-blur-books-close-up-261909.jpgadult-blur-books-close-up-261909"/>
          <p:cNvPicPr>
            <a:picLocks noChangeAspect="1"/>
          </p:cNvPicPr>
          <p:nvPr userDrawn="1">
            <p:custDataLst>
              <p:tags r:id="rId1"/>
            </p:custDataLst>
          </p:nvPr>
        </p:nvPicPr>
        <p:blipFill>
          <a:blip r:embed="rId8"/>
          <a:srcRect/>
          <a:stretch>
            <a:fillRect/>
          </a:stretch>
        </p:blipFill>
        <p:spPr>
          <a:xfrm>
            <a:off x="0" y="0"/>
            <a:ext cx="9154001" cy="6857365"/>
          </a:xfrm>
          <a:prstGeom prst="rect">
            <a:avLst/>
          </a:prstGeom>
        </p:spPr>
      </p:pic>
      <p:sp>
        <p:nvSpPr>
          <p:cNvPr id="8" name="矩形 7"/>
          <p:cNvSpPr/>
          <p:nvPr userDrawn="1">
            <p:custDataLst>
              <p:tags r:id="rId2"/>
            </p:custDataLst>
          </p:nvPr>
        </p:nvSpPr>
        <p:spPr>
          <a:xfrm>
            <a:off x="18097" y="3639344"/>
            <a:ext cx="9125903" cy="189833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hasCustomPrompt="1"/>
            <p:custDataLst>
              <p:tags r:id="rId3"/>
            </p:custDataLst>
          </p:nvPr>
        </p:nvSpPr>
        <p:spPr>
          <a:xfrm>
            <a:off x="1979464" y="4764802"/>
            <a:ext cx="5185072" cy="783431"/>
          </a:xfrm>
        </p:spPr>
        <p:txBody>
          <a:bodyPr lIns="90000" tIns="0" rIns="90000" bIns="46800" anchor="t" anchorCtr="0">
            <a:normAutofit/>
          </a:bodyPr>
          <a:lstStyle>
            <a:lvl1pPr>
              <a:defRPr sz="1575" b="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502447"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4679158" y="1626121"/>
            <a:ext cx="3962432" cy="4041680"/>
          </a:xfrm>
        </p:spPr>
        <p:txBody>
          <a:bodyPr lIns="90000" tIns="46800" rIns="90000" bIns="46800">
            <a:normAutofit/>
          </a:bodyPr>
          <a:lstStyle>
            <a:lvl1pPr>
              <a:defRPr sz="1050" baseline="0">
                <a:latin typeface="Arial" panose="020B0604020202020204" pitchFamily="34" charset="0"/>
                <a:ea typeface="微软雅黑" panose="020B0503020204020204" charset="-122"/>
              </a:defRPr>
            </a:lvl1pPr>
            <a:lvl2pPr>
              <a:defRPr sz="1050" baseline="0">
                <a:latin typeface="Arial" panose="020B0604020202020204" pitchFamily="34" charset="0"/>
                <a:ea typeface="微软雅黑" panose="020B0503020204020204" charset="-122"/>
              </a:defRPr>
            </a:lvl2pPr>
            <a:lvl3pPr>
              <a:defRPr sz="1050" baseline="0">
                <a:latin typeface="Arial" panose="020B0604020202020204" pitchFamily="34" charset="0"/>
                <a:ea typeface="微软雅黑" panose="020B0503020204020204" charset="-122"/>
              </a:defRPr>
            </a:lvl3pPr>
            <a:lvl4pPr>
              <a:defRPr sz="1050" baseline="0">
                <a:latin typeface="Arial" panose="020B0604020202020204" pitchFamily="34" charset="0"/>
                <a:ea typeface="微软雅黑" panose="020B0503020204020204" charset="-122"/>
              </a:defRPr>
            </a:lvl4pPr>
            <a:lvl5pPr>
              <a:defRPr sz="1050"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a:picLocks noChangeAspect="1"/>
          </p:cNvPicPr>
          <p:nvPr userDrawn="1">
            <p:custDataLst>
              <p:tags r:id="rId1"/>
            </p:custDataLst>
          </p:nvPr>
        </p:nvPicPr>
        <p:blipFill>
          <a:blip r:embed="rId11"/>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502444" y="2023369"/>
            <a:ext cx="3962400"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4676812" y="2023369"/>
            <a:ext cx="3962432"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Users\Administrator.USER-20190207SV\Desktop\法学\auditorium-benches-chairs-class-207691.jpgauditorium-benches-chairs-class-207691"/>
          <p:cNvPicPr>
            <a:picLocks noChangeAspect="1"/>
          </p:cNvPicPr>
          <p:nvPr userDrawn="1">
            <p:custDataLst>
              <p:tags r:id="rId1"/>
            </p:custDataLst>
          </p:nvPr>
        </p:nvPicPr>
        <p:blipFill>
          <a:blip r:embed="rId8"/>
          <a:srcRect/>
          <a:stretch>
            <a:fillRect/>
          </a:stretch>
        </p:blipFill>
        <p:spPr>
          <a:xfrm>
            <a:off x="0" y="0"/>
            <a:ext cx="9144000" cy="6858000"/>
          </a:xfrm>
          <a:prstGeom prst="rect">
            <a:avLst/>
          </a:prstGeom>
        </p:spPr>
      </p:pic>
      <p:sp>
        <p:nvSpPr>
          <p:cNvPr id="7" name="矩形 6"/>
          <p:cNvSpPr/>
          <p:nvPr userDrawn="1">
            <p:custDataLst>
              <p:tags r:id="rId2"/>
            </p:custDataLst>
          </p:nvPr>
        </p:nvSpPr>
        <p:spPr>
          <a:xfrm>
            <a:off x="2308384" y="1575356"/>
            <a:ext cx="6835616" cy="3706654"/>
          </a:xfrm>
          <a:prstGeom prst="rect">
            <a:avLst/>
          </a:prstGeom>
          <a:solidFill>
            <a:schemeClr val="bg1">
              <a:alpha val="86000"/>
            </a:schemeClr>
          </a:solidFill>
          <a:ln>
            <a:noFill/>
          </a:ln>
          <a:effectLst>
            <a:outerShdw blurRad="152400" dist="76200" dir="18840000" sx="103000" sy="103000" algn="r" rotWithShape="0">
              <a:schemeClr val="bg2">
                <a:lumMod val="25000"/>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title"/>
            <p:custDataLst>
              <p:tags r:id="rId3"/>
            </p:custDataLst>
          </p:nvPr>
        </p:nvSpPr>
        <p:spPr>
          <a:xfrm>
            <a:off x="502411" y="498476"/>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3" name="页脚占位符 2"/>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custDataLst>
              <p:tags r:id="rId1"/>
            </p:custDataLst>
          </p:nvPr>
        </p:nvPicPr>
        <p:blipFill>
          <a:blip r:embed="rId9"/>
          <a:stretch>
            <a:fillRect/>
          </a:stretch>
        </p:blipFill>
        <p:spPr>
          <a:xfrm>
            <a:off x="7841687" y="5407549"/>
            <a:ext cx="1065736" cy="1030858"/>
          </a:xfrm>
          <a:prstGeom prst="rect">
            <a:avLst/>
          </a:prstGeom>
        </p:spPr>
      </p:pic>
      <p:sp>
        <p:nvSpPr>
          <p:cNvPr id="2" name="标题 1"/>
          <p:cNvSpPr>
            <a:spLocks noGrp="1"/>
          </p:cNvSpPr>
          <p:nvPr>
            <p:ph type="title"/>
            <p:custDataLst>
              <p:tags r:id="rId2"/>
            </p:custDataLst>
          </p:nvPr>
        </p:nvSpPr>
        <p:spPr>
          <a:xfrm>
            <a:off x="502447"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502447" y="1626121"/>
            <a:ext cx="3962432" cy="404168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t>2024/9/11</a:t>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8"/>
          <a:stretch>
            <a:fillRect/>
          </a:stretch>
        </p:blipFill>
        <p:spPr>
          <a:xfrm>
            <a:off x="7841687" y="5407549"/>
            <a:ext cx="1065736" cy="1030858"/>
          </a:xfrm>
          <a:prstGeom prst="rect">
            <a:avLst/>
          </a:prstGeom>
        </p:spPr>
      </p:pic>
      <p:sp>
        <p:nvSpPr>
          <p:cNvPr id="2" name="竖排标题 1"/>
          <p:cNvSpPr>
            <a:spLocks noGrp="1"/>
          </p:cNvSpPr>
          <p:nvPr>
            <p:ph type="title" orient="vert"/>
            <p:custDataLst>
              <p:tags r:id="rId2"/>
            </p:custDataLst>
          </p:nvPr>
        </p:nvSpPr>
        <p:spPr>
          <a:xfrm>
            <a:off x="7928351" y="1626121"/>
            <a:ext cx="713238" cy="404168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lIns="90000" tIns="46800" rIns="90000" bIns="46800">
            <a:normAutofit/>
          </a:bodyPr>
          <a:lstStyle>
            <a:lvl1pPr indent="0" eaLnBrk="1" fontAlgn="auto" latinLnBrk="0" hangingPunct="1">
              <a:defRPr baseline="0">
                <a:latin typeface="Arial" panose="020B0604020202020204" pitchFamily="34" charset="0"/>
                <a:ea typeface="微软雅黑" panose="020B0503020204020204" charset="-122"/>
              </a:defRPr>
            </a:lvl1pPr>
            <a:lvl2pPr indent="0" eaLnBrk="1" fontAlgn="auto" latinLnBrk="0" hangingPunct="1">
              <a:defRPr baseline="0">
                <a:latin typeface="Arial" panose="020B0604020202020204" pitchFamily="34" charset="0"/>
                <a:ea typeface="微软雅黑" panose="020B0503020204020204" charset="-122"/>
              </a:defRPr>
            </a:lvl2pPr>
            <a:lvl3pPr indent="0" eaLnBrk="1" fontAlgn="auto" latinLnBrk="0" hangingPunct="1">
              <a:defRPr baseline="0">
                <a:latin typeface="Arial" panose="020B0604020202020204" pitchFamily="34" charset="0"/>
                <a:ea typeface="微软雅黑" panose="020B0503020204020204" charset="-122"/>
              </a:defRPr>
            </a:lvl3pPr>
            <a:lvl4pPr indent="0" eaLnBrk="1" fontAlgn="auto" latinLnBrk="0" hangingPunct="1">
              <a:defRPr baseline="0">
                <a:latin typeface="Arial" panose="020B0604020202020204" pitchFamily="34" charset="0"/>
                <a:ea typeface="微软雅黑" panose="020B0503020204020204" charset="-122"/>
              </a:defRPr>
            </a:lvl4pPr>
            <a:lvl5pPr indent="0" eaLnBrk="1" fontAlgn="auto" latinLnBrk="0" hangingPunct="1">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tags" Target="../tags/tag1232.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tags" Target="../tags/tag1236.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ags" Target="../tags/tag123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tags" Target="../tags/tag1235.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tags" Target="../tags/tag1234.xml"/><Relationship Id="rId10" Type="http://schemas.openxmlformats.org/officeDocument/2006/relationships/slideLayout" Target="../slideLayouts/slideLayout172.xml"/><Relationship Id="rId19" Type="http://schemas.openxmlformats.org/officeDocument/2006/relationships/theme" Target="../theme/theme10.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tags" Target="../tags/tag123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9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ags" Target="../tags/tag9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ags" Target="../tags/tag9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ags" Target="../tags/tag94.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ags" Target="../tags/tag9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ags" Target="../tags/tag9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ags" Target="../tags/tag34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ags" Target="../tags/tag34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ags" Target="../tags/tag339.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ags" Target="../tags/tag34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tags" Target="../tags/tag342.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ags" Target="../tags/tag3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ags" Target="../tags/tag47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tags" Target="../tags/tag482.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ags" Target="../tags/tag477.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ags" Target="../tags/tag481.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ags" Target="../tags/tag480.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tags" Target="../tags/tag4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tags" Target="../tags/tag61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ags" Target="../tags/tag62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ags" Target="../tags/tag615.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ags" Target="../tags/tag619.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tags" Target="../tags/tag618.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tags" Target="../tags/tag6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tags" Target="../tags/tag764.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tags" Target="../tags/tag768.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tags" Target="../tags/tag763.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tags" Target="../tags/tag767.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ags" Target="../tags/tag766.xml"/><Relationship Id="rId10" Type="http://schemas.openxmlformats.org/officeDocument/2006/relationships/slideLayout" Target="../slideLayouts/slideLayout100.xml"/><Relationship Id="rId19" Type="http://schemas.openxmlformats.org/officeDocument/2006/relationships/theme" Target="../theme/theme6.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tags" Target="../tags/tag7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tags" Target="../tags/tag910.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ags" Target="../tags/tag914.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tags" Target="../tags/tag90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tags" Target="../tags/tag913.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tags" Target="../tags/tag912.xml"/><Relationship Id="rId10" Type="http://schemas.openxmlformats.org/officeDocument/2006/relationships/slideLayout" Target="../slideLayouts/slideLayout118.xml"/><Relationship Id="rId19" Type="http://schemas.openxmlformats.org/officeDocument/2006/relationships/theme" Target="../theme/theme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tags" Target="../tags/tag9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tags" Target="../tags/tag1056.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ags" Target="../tags/tag10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theme" Target="../theme/theme8.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tags" Target="../tags/tag10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tags" Target="../tags/tag1144.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tags" Target="../tags/tag114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19" Type="http://schemas.openxmlformats.org/officeDocument/2006/relationships/theme" Target="../theme/theme9.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tags" Target="../tags/tag1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1250"/>
            <a:ext cx="8139178" cy="486000"/>
          </a:xfrm>
          <a:prstGeom prst="rect">
            <a:avLst/>
          </a:prstGeom>
        </p:spPr>
        <p:txBody>
          <a:bodyPr vert="horz" lIns="101600" tIns="38100" rIns="76200" bIns="38100" rtlCol="0" anchor="ctr"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829250"/>
            <a:ext cx="8139178" cy="378000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lt"/>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Lst>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8299"/>
            <a:ext cx="8139178" cy="4041680"/>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59807" y="5619625"/>
            <a:ext cx="2025000" cy="2376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2024/9/11</a:t>
            </a:fld>
            <a:endParaRPr lang="zh-CN" altLang="en-US"/>
          </a:p>
        </p:txBody>
      </p:sp>
      <p:sp>
        <p:nvSpPr>
          <p:cNvPr id="5" name="页脚占位符 4"/>
          <p:cNvSpPr>
            <a:spLocks noGrp="1"/>
          </p:cNvSpPr>
          <p:nvPr>
            <p:ph type="ftr" sz="quarter" idx="3"/>
          </p:nvPr>
        </p:nvSpPr>
        <p:spPr>
          <a:xfrm>
            <a:off x="3087000" y="5619625"/>
            <a:ext cx="2970000" cy="2376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6457950" y="5619625"/>
            <a:ext cx="2025000" cy="2376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2"/>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tags" Target="../tags/tag1370.xml"/><Relationship Id="rId1" Type="http://schemas.openxmlformats.org/officeDocument/2006/relationships/tags" Target="../tags/tag1369.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1424.xml"/><Relationship Id="rId3" Type="http://schemas.openxmlformats.org/officeDocument/2006/relationships/tags" Target="../tags/tag1419.xml"/><Relationship Id="rId7" Type="http://schemas.openxmlformats.org/officeDocument/2006/relationships/tags" Target="../tags/tag1423.xml"/><Relationship Id="rId12" Type="http://schemas.openxmlformats.org/officeDocument/2006/relationships/image" Target="../media/image51.jpeg"/><Relationship Id="rId2" Type="http://schemas.openxmlformats.org/officeDocument/2006/relationships/tags" Target="../tags/tag1418.xml"/><Relationship Id="rId1" Type="http://schemas.openxmlformats.org/officeDocument/2006/relationships/tags" Target="../tags/tag1417.xml"/><Relationship Id="rId6" Type="http://schemas.openxmlformats.org/officeDocument/2006/relationships/tags" Target="../tags/tag1422.xml"/><Relationship Id="rId11" Type="http://schemas.openxmlformats.org/officeDocument/2006/relationships/image" Target="../media/image3.png"/><Relationship Id="rId5" Type="http://schemas.openxmlformats.org/officeDocument/2006/relationships/tags" Target="../tags/tag1421.xml"/><Relationship Id="rId10" Type="http://schemas.openxmlformats.org/officeDocument/2006/relationships/image" Target="../media/image2.png"/><Relationship Id="rId4" Type="http://schemas.openxmlformats.org/officeDocument/2006/relationships/tags" Target="../tags/tag1420.xml"/><Relationship Id="rId9"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27.xml"/><Relationship Id="rId7" Type="http://schemas.openxmlformats.org/officeDocument/2006/relationships/tags" Target="../tags/tag1431.xml"/><Relationship Id="rId2" Type="http://schemas.openxmlformats.org/officeDocument/2006/relationships/tags" Target="../tags/tag1426.xml"/><Relationship Id="rId1" Type="http://schemas.openxmlformats.org/officeDocument/2006/relationships/tags" Target="../tags/tag1425.xml"/><Relationship Id="rId6" Type="http://schemas.openxmlformats.org/officeDocument/2006/relationships/tags" Target="../tags/tag1430.xml"/><Relationship Id="rId11" Type="http://schemas.openxmlformats.org/officeDocument/2006/relationships/image" Target="../media/image52.jpeg"/><Relationship Id="rId5" Type="http://schemas.openxmlformats.org/officeDocument/2006/relationships/tags" Target="../tags/tag1429.xml"/><Relationship Id="rId10" Type="http://schemas.openxmlformats.org/officeDocument/2006/relationships/image" Target="../media/image3.png"/><Relationship Id="rId4" Type="http://schemas.openxmlformats.org/officeDocument/2006/relationships/tags" Target="../tags/tag1428.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34.xml"/><Relationship Id="rId7" Type="http://schemas.openxmlformats.org/officeDocument/2006/relationships/tags" Target="../tags/tag1438.xml"/><Relationship Id="rId12" Type="http://schemas.openxmlformats.org/officeDocument/2006/relationships/image" Target="../media/image54.jpeg"/><Relationship Id="rId2" Type="http://schemas.openxmlformats.org/officeDocument/2006/relationships/tags" Target="../tags/tag1433.xml"/><Relationship Id="rId1" Type="http://schemas.openxmlformats.org/officeDocument/2006/relationships/tags" Target="../tags/tag1432.xml"/><Relationship Id="rId6" Type="http://schemas.openxmlformats.org/officeDocument/2006/relationships/tags" Target="../tags/tag1437.xml"/><Relationship Id="rId11" Type="http://schemas.openxmlformats.org/officeDocument/2006/relationships/image" Target="../media/image53.jpeg"/><Relationship Id="rId5" Type="http://schemas.openxmlformats.org/officeDocument/2006/relationships/tags" Target="../tags/tag1436.xml"/><Relationship Id="rId10" Type="http://schemas.openxmlformats.org/officeDocument/2006/relationships/image" Target="../media/image3.png"/><Relationship Id="rId4" Type="http://schemas.openxmlformats.org/officeDocument/2006/relationships/tags" Target="../tags/tag1435.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41.xml"/><Relationship Id="rId7" Type="http://schemas.openxmlformats.org/officeDocument/2006/relationships/tags" Target="../tags/tag1445.xml"/><Relationship Id="rId12" Type="http://schemas.openxmlformats.org/officeDocument/2006/relationships/image" Target="../media/image56.jpeg"/><Relationship Id="rId2" Type="http://schemas.openxmlformats.org/officeDocument/2006/relationships/tags" Target="../tags/tag1440.xml"/><Relationship Id="rId1" Type="http://schemas.openxmlformats.org/officeDocument/2006/relationships/tags" Target="../tags/tag1439.xml"/><Relationship Id="rId6" Type="http://schemas.openxmlformats.org/officeDocument/2006/relationships/tags" Target="../tags/tag1444.xml"/><Relationship Id="rId11" Type="http://schemas.openxmlformats.org/officeDocument/2006/relationships/image" Target="../media/image55.jpeg"/><Relationship Id="rId5" Type="http://schemas.openxmlformats.org/officeDocument/2006/relationships/tags" Target="../tags/tag1443.xml"/><Relationship Id="rId10" Type="http://schemas.openxmlformats.org/officeDocument/2006/relationships/image" Target="../media/image3.png"/><Relationship Id="rId4" Type="http://schemas.openxmlformats.org/officeDocument/2006/relationships/tags" Target="../tags/tag1442.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48.xml"/><Relationship Id="rId7" Type="http://schemas.openxmlformats.org/officeDocument/2006/relationships/image" Target="../media/image2.png"/><Relationship Id="rId2" Type="http://schemas.openxmlformats.org/officeDocument/2006/relationships/tags" Target="../tags/tag1447.xml"/><Relationship Id="rId1" Type="http://schemas.openxmlformats.org/officeDocument/2006/relationships/tags" Target="../tags/tag1446.xml"/><Relationship Id="rId6" Type="http://schemas.openxmlformats.org/officeDocument/2006/relationships/slideLayout" Target="../slideLayouts/slideLayout7.xml"/><Relationship Id="rId5" Type="http://schemas.openxmlformats.org/officeDocument/2006/relationships/tags" Target="../tags/tag1450.xml"/><Relationship Id="rId10" Type="http://schemas.openxmlformats.org/officeDocument/2006/relationships/image" Target="../media/image58.jpeg"/><Relationship Id="rId4" Type="http://schemas.openxmlformats.org/officeDocument/2006/relationships/tags" Target="../tags/tag1449.xml"/><Relationship Id="rId9" Type="http://schemas.openxmlformats.org/officeDocument/2006/relationships/image" Target="../media/image57.jpe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453.xml"/><Relationship Id="rId7" Type="http://schemas.openxmlformats.org/officeDocument/2006/relationships/slideLayout" Target="../slideLayouts/slideLayout7.xml"/><Relationship Id="rId2" Type="http://schemas.openxmlformats.org/officeDocument/2006/relationships/tags" Target="../tags/tag1452.xml"/><Relationship Id="rId1" Type="http://schemas.openxmlformats.org/officeDocument/2006/relationships/tags" Target="../tags/tag1451.xml"/><Relationship Id="rId6" Type="http://schemas.openxmlformats.org/officeDocument/2006/relationships/tags" Target="../tags/tag1456.xml"/><Relationship Id="rId5" Type="http://schemas.openxmlformats.org/officeDocument/2006/relationships/tags" Target="../tags/tag1455.xml"/><Relationship Id="rId10" Type="http://schemas.openxmlformats.org/officeDocument/2006/relationships/image" Target="../media/image59.jpeg"/><Relationship Id="rId4" Type="http://schemas.openxmlformats.org/officeDocument/2006/relationships/tags" Target="../tags/tag1454.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tags" Target="../tags/tag1464.xml"/><Relationship Id="rId13" Type="http://schemas.openxmlformats.org/officeDocument/2006/relationships/image" Target="../media/image60.jpeg"/><Relationship Id="rId3" Type="http://schemas.openxmlformats.org/officeDocument/2006/relationships/tags" Target="../tags/tag1459.xml"/><Relationship Id="rId7" Type="http://schemas.openxmlformats.org/officeDocument/2006/relationships/tags" Target="../tags/tag1463.xml"/><Relationship Id="rId12" Type="http://schemas.openxmlformats.org/officeDocument/2006/relationships/image" Target="../media/image3.png"/><Relationship Id="rId2" Type="http://schemas.openxmlformats.org/officeDocument/2006/relationships/tags" Target="../tags/tag1458.xml"/><Relationship Id="rId1" Type="http://schemas.openxmlformats.org/officeDocument/2006/relationships/tags" Target="../tags/tag1457.xml"/><Relationship Id="rId6" Type="http://schemas.openxmlformats.org/officeDocument/2006/relationships/tags" Target="../tags/tag1462.xml"/><Relationship Id="rId11" Type="http://schemas.openxmlformats.org/officeDocument/2006/relationships/image" Target="../media/image2.png"/><Relationship Id="rId5" Type="http://schemas.openxmlformats.org/officeDocument/2006/relationships/tags" Target="../tags/tag1461.xml"/><Relationship Id="rId10" Type="http://schemas.openxmlformats.org/officeDocument/2006/relationships/slideLayout" Target="../slideLayouts/slideLayout7.xml"/><Relationship Id="rId4" Type="http://schemas.openxmlformats.org/officeDocument/2006/relationships/tags" Target="../tags/tag1460.xml"/><Relationship Id="rId9" Type="http://schemas.openxmlformats.org/officeDocument/2006/relationships/tags" Target="../tags/tag1465.xml"/><Relationship Id="rId14" Type="http://schemas.openxmlformats.org/officeDocument/2006/relationships/image" Target="../media/image61.jpeg"/></Relationships>
</file>

<file path=ppt/slides/_rels/slide17.xml.rels><?xml version="1.0" encoding="UTF-8" standalone="yes"?>
<Relationships xmlns="http://schemas.openxmlformats.org/package/2006/relationships"><Relationship Id="rId8" Type="http://schemas.openxmlformats.org/officeDocument/2006/relationships/tags" Target="../tags/tag1473.xml"/><Relationship Id="rId13" Type="http://schemas.openxmlformats.org/officeDocument/2006/relationships/image" Target="../media/image62.GIF"/><Relationship Id="rId3" Type="http://schemas.openxmlformats.org/officeDocument/2006/relationships/tags" Target="../tags/tag1468.xml"/><Relationship Id="rId7" Type="http://schemas.openxmlformats.org/officeDocument/2006/relationships/tags" Target="../tags/tag1472.xml"/><Relationship Id="rId12" Type="http://schemas.openxmlformats.org/officeDocument/2006/relationships/image" Target="../media/image3.png"/><Relationship Id="rId2" Type="http://schemas.openxmlformats.org/officeDocument/2006/relationships/tags" Target="../tags/tag1467.xml"/><Relationship Id="rId1" Type="http://schemas.openxmlformats.org/officeDocument/2006/relationships/tags" Target="../tags/tag1466.xml"/><Relationship Id="rId6" Type="http://schemas.openxmlformats.org/officeDocument/2006/relationships/tags" Target="../tags/tag1471.xml"/><Relationship Id="rId11" Type="http://schemas.openxmlformats.org/officeDocument/2006/relationships/image" Target="../media/image2.png"/><Relationship Id="rId5" Type="http://schemas.openxmlformats.org/officeDocument/2006/relationships/tags" Target="../tags/tag1470.xml"/><Relationship Id="rId10" Type="http://schemas.openxmlformats.org/officeDocument/2006/relationships/slideLayout" Target="../slideLayouts/slideLayout7.xml"/><Relationship Id="rId4" Type="http://schemas.openxmlformats.org/officeDocument/2006/relationships/tags" Target="../tags/tag1469.xml"/><Relationship Id="rId9" Type="http://schemas.openxmlformats.org/officeDocument/2006/relationships/tags" Target="../tags/tag1474.xml"/><Relationship Id="rId1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tags" Target="../tags/tag1482.xml"/><Relationship Id="rId13" Type="http://schemas.openxmlformats.org/officeDocument/2006/relationships/image" Target="../media/image3.png"/><Relationship Id="rId3" Type="http://schemas.openxmlformats.org/officeDocument/2006/relationships/tags" Target="../tags/tag1477.xml"/><Relationship Id="rId7" Type="http://schemas.openxmlformats.org/officeDocument/2006/relationships/tags" Target="../tags/tag1481.xml"/><Relationship Id="rId12" Type="http://schemas.openxmlformats.org/officeDocument/2006/relationships/image" Target="../media/image2.png"/><Relationship Id="rId2" Type="http://schemas.openxmlformats.org/officeDocument/2006/relationships/tags" Target="../tags/tag1476.xml"/><Relationship Id="rId1" Type="http://schemas.openxmlformats.org/officeDocument/2006/relationships/tags" Target="../tags/tag1475.xml"/><Relationship Id="rId6" Type="http://schemas.openxmlformats.org/officeDocument/2006/relationships/tags" Target="../tags/tag1480.xml"/><Relationship Id="rId11" Type="http://schemas.openxmlformats.org/officeDocument/2006/relationships/slideLayout" Target="../slideLayouts/slideLayout7.xml"/><Relationship Id="rId5" Type="http://schemas.openxmlformats.org/officeDocument/2006/relationships/tags" Target="../tags/tag1479.xml"/><Relationship Id="rId15" Type="http://schemas.openxmlformats.org/officeDocument/2006/relationships/image" Target="../media/image65.jpeg"/><Relationship Id="rId10" Type="http://schemas.openxmlformats.org/officeDocument/2006/relationships/tags" Target="../tags/tag1484.xml"/><Relationship Id="rId4" Type="http://schemas.openxmlformats.org/officeDocument/2006/relationships/tags" Target="../tags/tag1478.xml"/><Relationship Id="rId9" Type="http://schemas.openxmlformats.org/officeDocument/2006/relationships/tags" Target="../tags/tag1483.xml"/><Relationship Id="rId14" Type="http://schemas.openxmlformats.org/officeDocument/2006/relationships/image" Target="../media/image64.jpeg"/></Relationships>
</file>

<file path=ppt/slides/_rels/slide19.xml.rels><?xml version="1.0" encoding="UTF-8" standalone="yes"?>
<Relationships xmlns="http://schemas.openxmlformats.org/package/2006/relationships"><Relationship Id="rId8" Type="http://schemas.openxmlformats.org/officeDocument/2006/relationships/tags" Target="../tags/tag1492.xml"/><Relationship Id="rId13" Type="http://schemas.openxmlformats.org/officeDocument/2006/relationships/image" Target="../media/image3.png"/><Relationship Id="rId3" Type="http://schemas.openxmlformats.org/officeDocument/2006/relationships/tags" Target="../tags/tag1487.xml"/><Relationship Id="rId7" Type="http://schemas.openxmlformats.org/officeDocument/2006/relationships/tags" Target="../tags/tag1491.xml"/><Relationship Id="rId12" Type="http://schemas.openxmlformats.org/officeDocument/2006/relationships/image" Target="../media/image2.png"/><Relationship Id="rId2" Type="http://schemas.openxmlformats.org/officeDocument/2006/relationships/tags" Target="../tags/tag1486.xml"/><Relationship Id="rId1" Type="http://schemas.openxmlformats.org/officeDocument/2006/relationships/tags" Target="../tags/tag1485.xml"/><Relationship Id="rId6" Type="http://schemas.openxmlformats.org/officeDocument/2006/relationships/tags" Target="../tags/tag1490.xml"/><Relationship Id="rId11" Type="http://schemas.openxmlformats.org/officeDocument/2006/relationships/slideLayout" Target="../slideLayouts/slideLayout7.xml"/><Relationship Id="rId5" Type="http://schemas.openxmlformats.org/officeDocument/2006/relationships/tags" Target="../tags/tag1489.xml"/><Relationship Id="rId15" Type="http://schemas.openxmlformats.org/officeDocument/2006/relationships/image" Target="../media/image67.jpeg"/><Relationship Id="rId10" Type="http://schemas.openxmlformats.org/officeDocument/2006/relationships/tags" Target="../tags/tag1494.xml"/><Relationship Id="rId4" Type="http://schemas.openxmlformats.org/officeDocument/2006/relationships/tags" Target="../tags/tag1488.xml"/><Relationship Id="rId9" Type="http://schemas.openxmlformats.org/officeDocument/2006/relationships/tags" Target="../tags/tag1493.xml"/><Relationship Id="rId14" Type="http://schemas.openxmlformats.org/officeDocument/2006/relationships/image" Target="../media/image66.jpeg"/></Relationships>
</file>

<file path=ppt/slides/_rels/slide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373.xml"/><Relationship Id="rId7" Type="http://schemas.openxmlformats.org/officeDocument/2006/relationships/slideLayout" Target="../slideLayouts/slideLayout115.xml"/><Relationship Id="rId2" Type="http://schemas.openxmlformats.org/officeDocument/2006/relationships/tags" Target="../tags/tag1372.xml"/><Relationship Id="rId1" Type="http://schemas.openxmlformats.org/officeDocument/2006/relationships/tags" Target="../tags/tag1371.xml"/><Relationship Id="rId6" Type="http://schemas.openxmlformats.org/officeDocument/2006/relationships/tags" Target="../tags/tag1376.xml"/><Relationship Id="rId5" Type="http://schemas.openxmlformats.org/officeDocument/2006/relationships/tags" Target="../tags/tag1375.xml"/><Relationship Id="rId10" Type="http://schemas.openxmlformats.org/officeDocument/2006/relationships/image" Target="../media/image44.png"/><Relationship Id="rId4" Type="http://schemas.openxmlformats.org/officeDocument/2006/relationships/tags" Target="../tags/tag1374.xml"/><Relationship Id="rId9" Type="http://schemas.openxmlformats.org/officeDocument/2006/relationships/image" Target="../media/image43.png"/></Relationships>
</file>

<file path=ppt/slides/_rels/slide20.xml.rels><?xml version="1.0" encoding="UTF-8" standalone="yes"?>
<Relationships xmlns="http://schemas.openxmlformats.org/package/2006/relationships"><Relationship Id="rId8" Type="http://schemas.openxmlformats.org/officeDocument/2006/relationships/tags" Target="../tags/tag1502.xml"/><Relationship Id="rId13" Type="http://schemas.openxmlformats.org/officeDocument/2006/relationships/image" Target="../media/image3.png"/><Relationship Id="rId3" Type="http://schemas.openxmlformats.org/officeDocument/2006/relationships/tags" Target="../tags/tag1497.xml"/><Relationship Id="rId7" Type="http://schemas.openxmlformats.org/officeDocument/2006/relationships/tags" Target="../tags/tag1501.xml"/><Relationship Id="rId12" Type="http://schemas.openxmlformats.org/officeDocument/2006/relationships/image" Target="../media/image2.png"/><Relationship Id="rId2" Type="http://schemas.openxmlformats.org/officeDocument/2006/relationships/tags" Target="../tags/tag1496.xml"/><Relationship Id="rId1" Type="http://schemas.openxmlformats.org/officeDocument/2006/relationships/tags" Target="../tags/tag1495.xml"/><Relationship Id="rId6" Type="http://schemas.openxmlformats.org/officeDocument/2006/relationships/tags" Target="../tags/tag1500.xml"/><Relationship Id="rId11" Type="http://schemas.openxmlformats.org/officeDocument/2006/relationships/slideLayout" Target="../slideLayouts/slideLayout7.xml"/><Relationship Id="rId5" Type="http://schemas.openxmlformats.org/officeDocument/2006/relationships/tags" Target="../tags/tag1499.xml"/><Relationship Id="rId15" Type="http://schemas.openxmlformats.org/officeDocument/2006/relationships/image" Target="../media/image69.jpeg"/><Relationship Id="rId10" Type="http://schemas.openxmlformats.org/officeDocument/2006/relationships/tags" Target="../tags/tag1504.xml"/><Relationship Id="rId4" Type="http://schemas.openxmlformats.org/officeDocument/2006/relationships/tags" Target="../tags/tag1498.xml"/><Relationship Id="rId9" Type="http://schemas.openxmlformats.org/officeDocument/2006/relationships/tags" Target="../tags/tag1503.xml"/><Relationship Id="rId14" Type="http://schemas.openxmlformats.org/officeDocument/2006/relationships/image" Target="../media/image68.jpe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07.xml"/><Relationship Id="rId7" Type="http://schemas.openxmlformats.org/officeDocument/2006/relationships/tags" Target="../tags/tag1511.xml"/><Relationship Id="rId2" Type="http://schemas.openxmlformats.org/officeDocument/2006/relationships/tags" Target="../tags/tag1506.xml"/><Relationship Id="rId1" Type="http://schemas.openxmlformats.org/officeDocument/2006/relationships/tags" Target="../tags/tag1505.xml"/><Relationship Id="rId6" Type="http://schemas.openxmlformats.org/officeDocument/2006/relationships/tags" Target="../tags/tag1510.xml"/><Relationship Id="rId11" Type="http://schemas.openxmlformats.org/officeDocument/2006/relationships/image" Target="../media/image70.jpeg"/><Relationship Id="rId5" Type="http://schemas.openxmlformats.org/officeDocument/2006/relationships/tags" Target="../tags/tag1509.xml"/><Relationship Id="rId10" Type="http://schemas.openxmlformats.org/officeDocument/2006/relationships/image" Target="../media/image3.png"/><Relationship Id="rId4" Type="http://schemas.openxmlformats.org/officeDocument/2006/relationships/tags" Target="../tags/tag1508.xml"/><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514.xml"/><Relationship Id="rId7" Type="http://schemas.openxmlformats.org/officeDocument/2006/relationships/image" Target="../media/image2.png"/><Relationship Id="rId2" Type="http://schemas.openxmlformats.org/officeDocument/2006/relationships/tags" Target="../tags/tag1513.xml"/><Relationship Id="rId1" Type="http://schemas.openxmlformats.org/officeDocument/2006/relationships/tags" Target="../tags/tag1512.xml"/><Relationship Id="rId6" Type="http://schemas.openxmlformats.org/officeDocument/2006/relationships/slideLayout" Target="../slideLayouts/slideLayout133.xml"/><Relationship Id="rId5" Type="http://schemas.openxmlformats.org/officeDocument/2006/relationships/tags" Target="../tags/tag1516.xml"/><Relationship Id="rId4" Type="http://schemas.openxmlformats.org/officeDocument/2006/relationships/tags" Target="../tags/tag1515.xml"/><Relationship Id="rId9" Type="http://schemas.openxmlformats.org/officeDocument/2006/relationships/image" Target="../media/image71.jpe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tags" Target="../tags/tag1519.xml"/><Relationship Id="rId7" Type="http://schemas.openxmlformats.org/officeDocument/2006/relationships/tags" Target="../tags/tag1523.xml"/><Relationship Id="rId2" Type="http://schemas.openxmlformats.org/officeDocument/2006/relationships/tags" Target="../tags/tag1518.xml"/><Relationship Id="rId1" Type="http://schemas.openxmlformats.org/officeDocument/2006/relationships/tags" Target="../tags/tag1517.xml"/><Relationship Id="rId6" Type="http://schemas.openxmlformats.org/officeDocument/2006/relationships/tags" Target="../tags/tag1522.xml"/><Relationship Id="rId11" Type="http://schemas.openxmlformats.org/officeDocument/2006/relationships/image" Target="../media/image72.jpeg"/><Relationship Id="rId5" Type="http://schemas.openxmlformats.org/officeDocument/2006/relationships/tags" Target="../tags/tag1521.xml"/><Relationship Id="rId10" Type="http://schemas.openxmlformats.org/officeDocument/2006/relationships/image" Target="../media/image3.png"/><Relationship Id="rId4" Type="http://schemas.openxmlformats.org/officeDocument/2006/relationships/tags" Target="../tags/tag1520.xml"/><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tags" Target="../tags/tag1531.xml"/><Relationship Id="rId13" Type="http://schemas.openxmlformats.org/officeDocument/2006/relationships/slideLayout" Target="../slideLayouts/slideLayout151.xml"/><Relationship Id="rId3" Type="http://schemas.openxmlformats.org/officeDocument/2006/relationships/tags" Target="../tags/tag1526.xml"/><Relationship Id="rId7" Type="http://schemas.openxmlformats.org/officeDocument/2006/relationships/tags" Target="../tags/tag1530.xml"/><Relationship Id="rId12" Type="http://schemas.openxmlformats.org/officeDocument/2006/relationships/tags" Target="../tags/tag1535.xml"/><Relationship Id="rId2" Type="http://schemas.openxmlformats.org/officeDocument/2006/relationships/tags" Target="../tags/tag1525.xml"/><Relationship Id="rId16" Type="http://schemas.openxmlformats.org/officeDocument/2006/relationships/image" Target="../media/image73.jpeg"/><Relationship Id="rId1" Type="http://schemas.openxmlformats.org/officeDocument/2006/relationships/tags" Target="../tags/tag1524.xml"/><Relationship Id="rId6" Type="http://schemas.openxmlformats.org/officeDocument/2006/relationships/tags" Target="../tags/tag1529.xml"/><Relationship Id="rId11" Type="http://schemas.openxmlformats.org/officeDocument/2006/relationships/tags" Target="../tags/tag1534.xml"/><Relationship Id="rId5" Type="http://schemas.openxmlformats.org/officeDocument/2006/relationships/tags" Target="../tags/tag1528.xml"/><Relationship Id="rId15" Type="http://schemas.openxmlformats.org/officeDocument/2006/relationships/image" Target="../media/image3.png"/><Relationship Id="rId10" Type="http://schemas.openxmlformats.org/officeDocument/2006/relationships/tags" Target="../tags/tag1533.xml"/><Relationship Id="rId4" Type="http://schemas.openxmlformats.org/officeDocument/2006/relationships/tags" Target="../tags/tag1527.xml"/><Relationship Id="rId9" Type="http://schemas.openxmlformats.org/officeDocument/2006/relationships/tags" Target="../tags/tag1532.xml"/><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38.xml"/><Relationship Id="rId7" Type="http://schemas.openxmlformats.org/officeDocument/2006/relationships/tags" Target="../tags/tag1542.xml"/><Relationship Id="rId2" Type="http://schemas.openxmlformats.org/officeDocument/2006/relationships/tags" Target="../tags/tag1537.xml"/><Relationship Id="rId1" Type="http://schemas.openxmlformats.org/officeDocument/2006/relationships/tags" Target="../tags/tag1536.xml"/><Relationship Id="rId6" Type="http://schemas.openxmlformats.org/officeDocument/2006/relationships/tags" Target="../tags/tag1541.xml"/><Relationship Id="rId11" Type="http://schemas.openxmlformats.org/officeDocument/2006/relationships/image" Target="../media/image74.jpeg"/><Relationship Id="rId5" Type="http://schemas.openxmlformats.org/officeDocument/2006/relationships/tags" Target="../tags/tag1540.xml"/><Relationship Id="rId10" Type="http://schemas.openxmlformats.org/officeDocument/2006/relationships/image" Target="../media/image3.png"/><Relationship Id="rId4" Type="http://schemas.openxmlformats.org/officeDocument/2006/relationships/tags" Target="../tags/tag1539.xml"/><Relationship Id="rId9"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45.xml"/><Relationship Id="rId7" Type="http://schemas.openxmlformats.org/officeDocument/2006/relationships/tags" Target="../tags/tag1549.xml"/><Relationship Id="rId2" Type="http://schemas.openxmlformats.org/officeDocument/2006/relationships/tags" Target="../tags/tag1544.xml"/><Relationship Id="rId1" Type="http://schemas.openxmlformats.org/officeDocument/2006/relationships/tags" Target="../tags/tag1543.xml"/><Relationship Id="rId6" Type="http://schemas.openxmlformats.org/officeDocument/2006/relationships/tags" Target="../tags/tag1548.xml"/><Relationship Id="rId11" Type="http://schemas.openxmlformats.org/officeDocument/2006/relationships/image" Target="../media/image75.jpeg"/><Relationship Id="rId5" Type="http://schemas.openxmlformats.org/officeDocument/2006/relationships/tags" Target="../tags/tag1547.xml"/><Relationship Id="rId10" Type="http://schemas.openxmlformats.org/officeDocument/2006/relationships/image" Target="../media/image3.png"/><Relationship Id="rId4" Type="http://schemas.openxmlformats.org/officeDocument/2006/relationships/tags" Target="../tags/tag1546.xml"/><Relationship Id="rId9"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52.xml"/><Relationship Id="rId7" Type="http://schemas.openxmlformats.org/officeDocument/2006/relationships/tags" Target="../tags/tag1556.xml"/><Relationship Id="rId2" Type="http://schemas.openxmlformats.org/officeDocument/2006/relationships/tags" Target="../tags/tag1551.xml"/><Relationship Id="rId1" Type="http://schemas.openxmlformats.org/officeDocument/2006/relationships/tags" Target="../tags/tag1550.xml"/><Relationship Id="rId6" Type="http://schemas.openxmlformats.org/officeDocument/2006/relationships/tags" Target="../tags/tag1555.xml"/><Relationship Id="rId11" Type="http://schemas.openxmlformats.org/officeDocument/2006/relationships/image" Target="../media/image76.jpeg"/><Relationship Id="rId5" Type="http://schemas.openxmlformats.org/officeDocument/2006/relationships/tags" Target="../tags/tag1554.xml"/><Relationship Id="rId10" Type="http://schemas.openxmlformats.org/officeDocument/2006/relationships/image" Target="../media/image3.png"/><Relationship Id="rId4" Type="http://schemas.openxmlformats.org/officeDocument/2006/relationships/tags" Target="../tags/tag1553.xml"/><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tags" Target="../tags/tag1564.xml"/><Relationship Id="rId3" Type="http://schemas.openxmlformats.org/officeDocument/2006/relationships/tags" Target="../tags/tag1559.xml"/><Relationship Id="rId7" Type="http://schemas.openxmlformats.org/officeDocument/2006/relationships/tags" Target="../tags/tag1563.xml"/><Relationship Id="rId12" Type="http://schemas.openxmlformats.org/officeDocument/2006/relationships/image" Target="../media/image77.jpeg"/><Relationship Id="rId2" Type="http://schemas.openxmlformats.org/officeDocument/2006/relationships/tags" Target="../tags/tag1558.xml"/><Relationship Id="rId1" Type="http://schemas.openxmlformats.org/officeDocument/2006/relationships/tags" Target="../tags/tag1557.xml"/><Relationship Id="rId6" Type="http://schemas.openxmlformats.org/officeDocument/2006/relationships/tags" Target="../tags/tag1562.xml"/><Relationship Id="rId11" Type="http://schemas.openxmlformats.org/officeDocument/2006/relationships/image" Target="../media/image3.png"/><Relationship Id="rId5" Type="http://schemas.openxmlformats.org/officeDocument/2006/relationships/tags" Target="../tags/tag1561.xml"/><Relationship Id="rId10" Type="http://schemas.openxmlformats.org/officeDocument/2006/relationships/image" Target="../media/image2.png"/><Relationship Id="rId4" Type="http://schemas.openxmlformats.org/officeDocument/2006/relationships/tags" Target="../tags/tag1560.xml"/><Relationship Id="rId9"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tags" Target="../tags/tag1572.xml"/><Relationship Id="rId13" Type="http://schemas.openxmlformats.org/officeDocument/2006/relationships/image" Target="../media/image78.jpeg"/><Relationship Id="rId3" Type="http://schemas.openxmlformats.org/officeDocument/2006/relationships/tags" Target="../tags/tag1567.xml"/><Relationship Id="rId7" Type="http://schemas.openxmlformats.org/officeDocument/2006/relationships/tags" Target="../tags/tag1571.xml"/><Relationship Id="rId12" Type="http://schemas.openxmlformats.org/officeDocument/2006/relationships/image" Target="../media/image3.png"/><Relationship Id="rId2" Type="http://schemas.openxmlformats.org/officeDocument/2006/relationships/tags" Target="../tags/tag1566.xml"/><Relationship Id="rId1" Type="http://schemas.openxmlformats.org/officeDocument/2006/relationships/tags" Target="../tags/tag1565.xml"/><Relationship Id="rId6" Type="http://schemas.openxmlformats.org/officeDocument/2006/relationships/tags" Target="../tags/tag1570.xml"/><Relationship Id="rId11" Type="http://schemas.openxmlformats.org/officeDocument/2006/relationships/image" Target="../media/image2.png"/><Relationship Id="rId5" Type="http://schemas.openxmlformats.org/officeDocument/2006/relationships/tags" Target="../tags/tag1569.xml"/><Relationship Id="rId10" Type="http://schemas.openxmlformats.org/officeDocument/2006/relationships/slideLayout" Target="../slideLayouts/slideLayout7.xml"/><Relationship Id="rId4" Type="http://schemas.openxmlformats.org/officeDocument/2006/relationships/tags" Target="../tags/tag1568.xml"/><Relationship Id="rId9" Type="http://schemas.openxmlformats.org/officeDocument/2006/relationships/tags" Target="../tags/tag1573.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379.xml"/><Relationship Id="rId7" Type="http://schemas.openxmlformats.org/officeDocument/2006/relationships/slideLayout" Target="../slideLayouts/slideLayout115.xml"/><Relationship Id="rId2" Type="http://schemas.openxmlformats.org/officeDocument/2006/relationships/tags" Target="../tags/tag1378.xml"/><Relationship Id="rId1" Type="http://schemas.openxmlformats.org/officeDocument/2006/relationships/tags" Target="../tags/tag1377.xml"/><Relationship Id="rId6" Type="http://schemas.openxmlformats.org/officeDocument/2006/relationships/tags" Target="../tags/tag1382.xml"/><Relationship Id="rId5" Type="http://schemas.openxmlformats.org/officeDocument/2006/relationships/tags" Target="../tags/tag1381.xml"/><Relationship Id="rId10" Type="http://schemas.openxmlformats.org/officeDocument/2006/relationships/image" Target="../media/image45.png"/><Relationship Id="rId4" Type="http://schemas.openxmlformats.org/officeDocument/2006/relationships/tags" Target="../tags/tag1380.xml"/><Relationship Id="rId9" Type="http://schemas.openxmlformats.org/officeDocument/2006/relationships/image" Target="../media/image43.png"/></Relationships>
</file>

<file path=ppt/slides/_rels/slide30.xml.rels><?xml version="1.0" encoding="UTF-8" standalone="yes"?>
<Relationships xmlns="http://schemas.openxmlformats.org/package/2006/relationships"><Relationship Id="rId8" Type="http://schemas.openxmlformats.org/officeDocument/2006/relationships/tags" Target="../tags/tag1581.xml"/><Relationship Id="rId3" Type="http://schemas.openxmlformats.org/officeDocument/2006/relationships/tags" Target="../tags/tag1576.xml"/><Relationship Id="rId7" Type="http://schemas.openxmlformats.org/officeDocument/2006/relationships/tags" Target="../tags/tag1580.xml"/><Relationship Id="rId12" Type="http://schemas.openxmlformats.org/officeDocument/2006/relationships/image" Target="../media/image79.jpeg"/><Relationship Id="rId2" Type="http://schemas.openxmlformats.org/officeDocument/2006/relationships/tags" Target="../tags/tag1575.xml"/><Relationship Id="rId1" Type="http://schemas.openxmlformats.org/officeDocument/2006/relationships/tags" Target="../tags/tag1574.xml"/><Relationship Id="rId6" Type="http://schemas.openxmlformats.org/officeDocument/2006/relationships/tags" Target="../tags/tag1579.xml"/><Relationship Id="rId11" Type="http://schemas.openxmlformats.org/officeDocument/2006/relationships/image" Target="../media/image3.png"/><Relationship Id="rId5" Type="http://schemas.openxmlformats.org/officeDocument/2006/relationships/tags" Target="../tags/tag1578.xml"/><Relationship Id="rId10" Type="http://schemas.openxmlformats.org/officeDocument/2006/relationships/image" Target="../media/image2.png"/><Relationship Id="rId4" Type="http://schemas.openxmlformats.org/officeDocument/2006/relationships/tags" Target="../tags/tag1577.xml"/><Relationship Id="rId9"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tags" Target="../tags/tag1589.xml"/><Relationship Id="rId13" Type="http://schemas.openxmlformats.org/officeDocument/2006/relationships/image" Target="../media/image81.svg"/><Relationship Id="rId3" Type="http://schemas.openxmlformats.org/officeDocument/2006/relationships/tags" Target="../tags/tag1584.xml"/><Relationship Id="rId7" Type="http://schemas.openxmlformats.org/officeDocument/2006/relationships/tags" Target="../tags/tag1588.xml"/><Relationship Id="rId12" Type="http://schemas.openxmlformats.org/officeDocument/2006/relationships/image" Target="../media/image80.png"/><Relationship Id="rId2" Type="http://schemas.openxmlformats.org/officeDocument/2006/relationships/tags" Target="../tags/tag1583.xml"/><Relationship Id="rId1" Type="http://schemas.openxmlformats.org/officeDocument/2006/relationships/tags" Target="../tags/tag1582.xml"/><Relationship Id="rId6" Type="http://schemas.openxmlformats.org/officeDocument/2006/relationships/tags" Target="../tags/tag1587.xml"/><Relationship Id="rId11" Type="http://schemas.openxmlformats.org/officeDocument/2006/relationships/image" Target="../media/image3.png"/><Relationship Id="rId5" Type="http://schemas.openxmlformats.org/officeDocument/2006/relationships/tags" Target="../tags/tag1586.xml"/><Relationship Id="rId10" Type="http://schemas.openxmlformats.org/officeDocument/2006/relationships/image" Target="../media/image2.png"/><Relationship Id="rId4" Type="http://schemas.openxmlformats.org/officeDocument/2006/relationships/tags" Target="../tags/tag1585.xml"/><Relationship Id="rId9" Type="http://schemas.openxmlformats.org/officeDocument/2006/relationships/slideLayout" Target="../slideLayouts/slideLayout7.xml"/><Relationship Id="rId14" Type="http://schemas.openxmlformats.org/officeDocument/2006/relationships/image" Target="../media/image81.jpeg"/></Relationships>
</file>

<file path=ppt/slides/_rels/slide32.xml.rels><?xml version="1.0" encoding="UTF-8" standalone="yes"?>
<Relationships xmlns="http://schemas.openxmlformats.org/package/2006/relationships"><Relationship Id="rId8" Type="http://schemas.openxmlformats.org/officeDocument/2006/relationships/tags" Target="../tags/tag1597.xml"/><Relationship Id="rId13" Type="http://schemas.openxmlformats.org/officeDocument/2006/relationships/image" Target="../media/image81.svg"/><Relationship Id="rId3" Type="http://schemas.openxmlformats.org/officeDocument/2006/relationships/tags" Target="../tags/tag1592.xml"/><Relationship Id="rId7" Type="http://schemas.openxmlformats.org/officeDocument/2006/relationships/tags" Target="../tags/tag1596.xml"/><Relationship Id="rId12" Type="http://schemas.openxmlformats.org/officeDocument/2006/relationships/image" Target="../media/image80.png"/><Relationship Id="rId2" Type="http://schemas.openxmlformats.org/officeDocument/2006/relationships/tags" Target="../tags/tag1591.xml"/><Relationship Id="rId1" Type="http://schemas.openxmlformats.org/officeDocument/2006/relationships/tags" Target="../tags/tag1590.xml"/><Relationship Id="rId6" Type="http://schemas.openxmlformats.org/officeDocument/2006/relationships/tags" Target="../tags/tag1595.xml"/><Relationship Id="rId11" Type="http://schemas.openxmlformats.org/officeDocument/2006/relationships/image" Target="../media/image3.png"/><Relationship Id="rId5" Type="http://schemas.openxmlformats.org/officeDocument/2006/relationships/tags" Target="../tags/tag1594.xml"/><Relationship Id="rId10" Type="http://schemas.openxmlformats.org/officeDocument/2006/relationships/image" Target="../media/image2.png"/><Relationship Id="rId4" Type="http://schemas.openxmlformats.org/officeDocument/2006/relationships/tags" Target="../tags/tag1593.xml"/><Relationship Id="rId9" Type="http://schemas.openxmlformats.org/officeDocument/2006/relationships/slideLayout" Target="../slideLayouts/slideLayout7.xml"/><Relationship Id="rId14"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tags" Target="../tags/tag1605.xml"/><Relationship Id="rId13" Type="http://schemas.openxmlformats.org/officeDocument/2006/relationships/image" Target="../media/image81.svg"/><Relationship Id="rId3" Type="http://schemas.openxmlformats.org/officeDocument/2006/relationships/tags" Target="../tags/tag1600.xml"/><Relationship Id="rId7" Type="http://schemas.openxmlformats.org/officeDocument/2006/relationships/tags" Target="../tags/tag1604.xml"/><Relationship Id="rId12" Type="http://schemas.openxmlformats.org/officeDocument/2006/relationships/image" Target="../media/image80.png"/><Relationship Id="rId2" Type="http://schemas.openxmlformats.org/officeDocument/2006/relationships/tags" Target="../tags/tag1599.xml"/><Relationship Id="rId1" Type="http://schemas.openxmlformats.org/officeDocument/2006/relationships/tags" Target="../tags/tag1598.xml"/><Relationship Id="rId6" Type="http://schemas.openxmlformats.org/officeDocument/2006/relationships/tags" Target="../tags/tag1603.xml"/><Relationship Id="rId11" Type="http://schemas.openxmlformats.org/officeDocument/2006/relationships/image" Target="../media/image3.png"/><Relationship Id="rId5" Type="http://schemas.openxmlformats.org/officeDocument/2006/relationships/tags" Target="../tags/tag1602.xml"/><Relationship Id="rId10" Type="http://schemas.openxmlformats.org/officeDocument/2006/relationships/image" Target="../media/image2.png"/><Relationship Id="rId4" Type="http://schemas.openxmlformats.org/officeDocument/2006/relationships/tags" Target="../tags/tag1601.xml"/><Relationship Id="rId9" Type="http://schemas.openxmlformats.org/officeDocument/2006/relationships/slideLayout" Target="../slideLayouts/slideLayout7.xml"/><Relationship Id="rId14" Type="http://schemas.openxmlformats.org/officeDocument/2006/relationships/image" Target="../media/image83.jpeg"/></Relationships>
</file>

<file path=ppt/slides/_rels/slide34.xml.rels><?xml version="1.0" encoding="UTF-8" standalone="yes"?>
<Relationships xmlns="http://schemas.openxmlformats.org/package/2006/relationships"><Relationship Id="rId8" Type="http://schemas.openxmlformats.org/officeDocument/2006/relationships/tags" Target="../tags/tag1613.xml"/><Relationship Id="rId13" Type="http://schemas.openxmlformats.org/officeDocument/2006/relationships/image" Target="../media/image81.svg"/><Relationship Id="rId3" Type="http://schemas.openxmlformats.org/officeDocument/2006/relationships/tags" Target="../tags/tag1608.xml"/><Relationship Id="rId7" Type="http://schemas.openxmlformats.org/officeDocument/2006/relationships/tags" Target="../tags/tag1612.xml"/><Relationship Id="rId12" Type="http://schemas.openxmlformats.org/officeDocument/2006/relationships/image" Target="../media/image80.png"/><Relationship Id="rId2" Type="http://schemas.openxmlformats.org/officeDocument/2006/relationships/tags" Target="../tags/tag1607.xml"/><Relationship Id="rId1" Type="http://schemas.openxmlformats.org/officeDocument/2006/relationships/tags" Target="../tags/tag1606.xml"/><Relationship Id="rId6" Type="http://schemas.openxmlformats.org/officeDocument/2006/relationships/tags" Target="../tags/tag1611.xml"/><Relationship Id="rId11" Type="http://schemas.openxmlformats.org/officeDocument/2006/relationships/image" Target="../media/image3.png"/><Relationship Id="rId5" Type="http://schemas.openxmlformats.org/officeDocument/2006/relationships/tags" Target="../tags/tag1610.xml"/><Relationship Id="rId10" Type="http://schemas.openxmlformats.org/officeDocument/2006/relationships/image" Target="../media/image2.png"/><Relationship Id="rId4" Type="http://schemas.openxmlformats.org/officeDocument/2006/relationships/tags" Target="../tags/tag1609.xml"/><Relationship Id="rId9" Type="http://schemas.openxmlformats.org/officeDocument/2006/relationships/slideLayout" Target="../slideLayouts/slideLayout7.xml"/><Relationship Id="rId14" Type="http://schemas.openxmlformats.org/officeDocument/2006/relationships/image" Target="../media/image84.jpeg"/></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16.xml"/><Relationship Id="rId7" Type="http://schemas.openxmlformats.org/officeDocument/2006/relationships/slideLayout" Target="../slideLayouts/slideLayout7.xml"/><Relationship Id="rId2" Type="http://schemas.openxmlformats.org/officeDocument/2006/relationships/tags" Target="../tags/tag1615.xml"/><Relationship Id="rId1" Type="http://schemas.openxmlformats.org/officeDocument/2006/relationships/tags" Target="../tags/tag1614.xml"/><Relationship Id="rId6" Type="http://schemas.openxmlformats.org/officeDocument/2006/relationships/tags" Target="../tags/tag1619.xml"/><Relationship Id="rId5" Type="http://schemas.openxmlformats.org/officeDocument/2006/relationships/tags" Target="../tags/tag1618.xml"/><Relationship Id="rId10" Type="http://schemas.openxmlformats.org/officeDocument/2006/relationships/image" Target="../media/image85.jpeg"/><Relationship Id="rId4" Type="http://schemas.openxmlformats.org/officeDocument/2006/relationships/tags" Target="../tags/tag1617.xml"/><Relationship Id="rId9"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tags" Target="../tags/tag1627.xml"/><Relationship Id="rId13" Type="http://schemas.openxmlformats.org/officeDocument/2006/relationships/image" Target="../media/image3.png"/><Relationship Id="rId3" Type="http://schemas.openxmlformats.org/officeDocument/2006/relationships/tags" Target="../tags/tag1622.xml"/><Relationship Id="rId7" Type="http://schemas.openxmlformats.org/officeDocument/2006/relationships/tags" Target="../tags/tag1626.xml"/><Relationship Id="rId12" Type="http://schemas.openxmlformats.org/officeDocument/2006/relationships/image" Target="../media/image2.png"/><Relationship Id="rId2" Type="http://schemas.openxmlformats.org/officeDocument/2006/relationships/tags" Target="../tags/tag1621.xml"/><Relationship Id="rId1" Type="http://schemas.openxmlformats.org/officeDocument/2006/relationships/tags" Target="../tags/tag1620.xml"/><Relationship Id="rId6" Type="http://schemas.openxmlformats.org/officeDocument/2006/relationships/tags" Target="../tags/tag1625.xml"/><Relationship Id="rId11" Type="http://schemas.openxmlformats.org/officeDocument/2006/relationships/slideLayout" Target="../slideLayouts/slideLayout7.xml"/><Relationship Id="rId5" Type="http://schemas.openxmlformats.org/officeDocument/2006/relationships/tags" Target="../tags/tag1624.xml"/><Relationship Id="rId10" Type="http://schemas.openxmlformats.org/officeDocument/2006/relationships/tags" Target="../tags/tag1629.xml"/><Relationship Id="rId4" Type="http://schemas.openxmlformats.org/officeDocument/2006/relationships/tags" Target="../tags/tag1623.xml"/><Relationship Id="rId9" Type="http://schemas.openxmlformats.org/officeDocument/2006/relationships/tags" Target="../tags/tag1628.xml"/><Relationship Id="rId14" Type="http://schemas.openxmlformats.org/officeDocument/2006/relationships/image" Target="../media/image86.jpeg"/></Relationships>
</file>

<file path=ppt/slides/_rels/slide37.xml.rels><?xml version="1.0" encoding="UTF-8" standalone="yes"?>
<Relationships xmlns="http://schemas.openxmlformats.org/package/2006/relationships"><Relationship Id="rId8" Type="http://schemas.openxmlformats.org/officeDocument/2006/relationships/tags" Target="../tags/tag1637.xml"/><Relationship Id="rId3" Type="http://schemas.openxmlformats.org/officeDocument/2006/relationships/tags" Target="../tags/tag1632.xml"/><Relationship Id="rId7" Type="http://schemas.openxmlformats.org/officeDocument/2006/relationships/tags" Target="../tags/tag1636.xml"/><Relationship Id="rId12" Type="http://schemas.openxmlformats.org/officeDocument/2006/relationships/image" Target="../media/image87.jpeg"/><Relationship Id="rId2" Type="http://schemas.openxmlformats.org/officeDocument/2006/relationships/tags" Target="../tags/tag1631.xml"/><Relationship Id="rId1" Type="http://schemas.openxmlformats.org/officeDocument/2006/relationships/tags" Target="../tags/tag1630.xml"/><Relationship Id="rId6" Type="http://schemas.openxmlformats.org/officeDocument/2006/relationships/tags" Target="../tags/tag1635.xml"/><Relationship Id="rId11" Type="http://schemas.openxmlformats.org/officeDocument/2006/relationships/image" Target="../media/image3.png"/><Relationship Id="rId5" Type="http://schemas.openxmlformats.org/officeDocument/2006/relationships/tags" Target="../tags/tag1634.xml"/><Relationship Id="rId10" Type="http://schemas.openxmlformats.org/officeDocument/2006/relationships/image" Target="../media/image2.png"/><Relationship Id="rId4" Type="http://schemas.openxmlformats.org/officeDocument/2006/relationships/tags" Target="../tags/tag1633.xml"/><Relationship Id="rId9"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tags" Target="../tags/tag1645.xml"/><Relationship Id="rId13" Type="http://schemas.openxmlformats.org/officeDocument/2006/relationships/image" Target="../media/image2.png"/><Relationship Id="rId3" Type="http://schemas.openxmlformats.org/officeDocument/2006/relationships/tags" Target="../tags/tag1640.xml"/><Relationship Id="rId7" Type="http://schemas.openxmlformats.org/officeDocument/2006/relationships/tags" Target="../tags/tag1644.xml"/><Relationship Id="rId12" Type="http://schemas.openxmlformats.org/officeDocument/2006/relationships/slideLayout" Target="../slideLayouts/slideLayout7.xml"/><Relationship Id="rId2" Type="http://schemas.openxmlformats.org/officeDocument/2006/relationships/tags" Target="../tags/tag1639.xml"/><Relationship Id="rId1" Type="http://schemas.openxmlformats.org/officeDocument/2006/relationships/tags" Target="../tags/tag1638.xml"/><Relationship Id="rId6" Type="http://schemas.openxmlformats.org/officeDocument/2006/relationships/tags" Target="../tags/tag1643.xml"/><Relationship Id="rId11" Type="http://schemas.openxmlformats.org/officeDocument/2006/relationships/tags" Target="../tags/tag1648.xml"/><Relationship Id="rId5" Type="http://schemas.openxmlformats.org/officeDocument/2006/relationships/tags" Target="../tags/tag1642.xml"/><Relationship Id="rId15" Type="http://schemas.openxmlformats.org/officeDocument/2006/relationships/image" Target="../media/image88.jpeg"/><Relationship Id="rId10" Type="http://schemas.openxmlformats.org/officeDocument/2006/relationships/tags" Target="../tags/tag1647.xml"/><Relationship Id="rId4" Type="http://schemas.openxmlformats.org/officeDocument/2006/relationships/tags" Target="../tags/tag1641.xml"/><Relationship Id="rId9" Type="http://schemas.openxmlformats.org/officeDocument/2006/relationships/tags" Target="../tags/tag1646.xml"/><Relationship Id="rId1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651.xml"/><Relationship Id="rId7" Type="http://schemas.openxmlformats.org/officeDocument/2006/relationships/tags" Target="../tags/tag1655.xml"/><Relationship Id="rId2" Type="http://schemas.openxmlformats.org/officeDocument/2006/relationships/tags" Target="../tags/tag1650.xml"/><Relationship Id="rId1" Type="http://schemas.openxmlformats.org/officeDocument/2006/relationships/tags" Target="../tags/tag1649.xml"/><Relationship Id="rId6" Type="http://schemas.openxmlformats.org/officeDocument/2006/relationships/tags" Target="../tags/tag1654.xml"/><Relationship Id="rId11" Type="http://schemas.openxmlformats.org/officeDocument/2006/relationships/image" Target="../media/image89.jpeg"/><Relationship Id="rId5" Type="http://schemas.openxmlformats.org/officeDocument/2006/relationships/tags" Target="../tags/tag1653.xml"/><Relationship Id="rId10" Type="http://schemas.openxmlformats.org/officeDocument/2006/relationships/image" Target="../media/image3.png"/><Relationship Id="rId4" Type="http://schemas.openxmlformats.org/officeDocument/2006/relationships/tags" Target="../tags/tag165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385.xml"/><Relationship Id="rId7" Type="http://schemas.openxmlformats.org/officeDocument/2006/relationships/slideLayout" Target="../slideLayouts/slideLayout115.xml"/><Relationship Id="rId2" Type="http://schemas.openxmlformats.org/officeDocument/2006/relationships/tags" Target="../tags/tag1384.xml"/><Relationship Id="rId1" Type="http://schemas.openxmlformats.org/officeDocument/2006/relationships/tags" Target="../tags/tag1383.xml"/><Relationship Id="rId6" Type="http://schemas.openxmlformats.org/officeDocument/2006/relationships/tags" Target="../tags/tag1388.xml"/><Relationship Id="rId5" Type="http://schemas.openxmlformats.org/officeDocument/2006/relationships/tags" Target="../tags/tag1387.xml"/><Relationship Id="rId10" Type="http://schemas.openxmlformats.org/officeDocument/2006/relationships/image" Target="../media/image46.png"/><Relationship Id="rId4" Type="http://schemas.openxmlformats.org/officeDocument/2006/relationships/tags" Target="../tags/tag1386.xml"/><Relationship Id="rId9"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58.xml"/><Relationship Id="rId7" Type="http://schemas.openxmlformats.org/officeDocument/2006/relationships/slideLayout" Target="../slideLayouts/slideLayout7.xml"/><Relationship Id="rId2" Type="http://schemas.openxmlformats.org/officeDocument/2006/relationships/tags" Target="../tags/tag1657.xml"/><Relationship Id="rId1" Type="http://schemas.openxmlformats.org/officeDocument/2006/relationships/tags" Target="../tags/tag1656.xml"/><Relationship Id="rId6" Type="http://schemas.openxmlformats.org/officeDocument/2006/relationships/tags" Target="../tags/tag1661.xml"/><Relationship Id="rId5" Type="http://schemas.openxmlformats.org/officeDocument/2006/relationships/tags" Target="../tags/tag1660.xml"/><Relationship Id="rId10" Type="http://schemas.openxmlformats.org/officeDocument/2006/relationships/image" Target="../media/image90.jpeg"/><Relationship Id="rId4" Type="http://schemas.openxmlformats.org/officeDocument/2006/relationships/tags" Target="../tags/tag1659.xml"/><Relationship Id="rId9"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664.xml"/><Relationship Id="rId7" Type="http://schemas.openxmlformats.org/officeDocument/2006/relationships/slideLayout" Target="../slideLayouts/slideLayout7.xml"/><Relationship Id="rId2" Type="http://schemas.openxmlformats.org/officeDocument/2006/relationships/tags" Target="../tags/tag1663.xml"/><Relationship Id="rId1" Type="http://schemas.openxmlformats.org/officeDocument/2006/relationships/tags" Target="../tags/tag1662.xml"/><Relationship Id="rId6" Type="http://schemas.openxmlformats.org/officeDocument/2006/relationships/tags" Target="../tags/tag1667.xml"/><Relationship Id="rId5" Type="http://schemas.openxmlformats.org/officeDocument/2006/relationships/tags" Target="../tags/tag1666.xml"/><Relationship Id="rId10" Type="http://schemas.openxmlformats.org/officeDocument/2006/relationships/image" Target="../media/image91.jpeg"/><Relationship Id="rId4" Type="http://schemas.openxmlformats.org/officeDocument/2006/relationships/tags" Target="../tags/tag1665.xml"/><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tags" Target="../tags/tag1675.xml"/><Relationship Id="rId3" Type="http://schemas.openxmlformats.org/officeDocument/2006/relationships/tags" Target="../tags/tag1670.xml"/><Relationship Id="rId7" Type="http://schemas.openxmlformats.org/officeDocument/2006/relationships/tags" Target="../tags/tag1674.xml"/><Relationship Id="rId12" Type="http://schemas.openxmlformats.org/officeDocument/2006/relationships/image" Target="../media/image3.png"/><Relationship Id="rId2" Type="http://schemas.openxmlformats.org/officeDocument/2006/relationships/tags" Target="../tags/tag1669.xml"/><Relationship Id="rId1" Type="http://schemas.openxmlformats.org/officeDocument/2006/relationships/tags" Target="../tags/tag1668.xml"/><Relationship Id="rId6" Type="http://schemas.openxmlformats.org/officeDocument/2006/relationships/tags" Target="../tags/tag1673.xml"/><Relationship Id="rId11" Type="http://schemas.openxmlformats.org/officeDocument/2006/relationships/image" Target="../media/image2.png"/><Relationship Id="rId5" Type="http://schemas.openxmlformats.org/officeDocument/2006/relationships/tags" Target="../tags/tag1672.xml"/><Relationship Id="rId10" Type="http://schemas.openxmlformats.org/officeDocument/2006/relationships/slideLayout" Target="../slideLayouts/slideLayout7.xml"/><Relationship Id="rId4" Type="http://schemas.openxmlformats.org/officeDocument/2006/relationships/tags" Target="../tags/tag1671.xml"/><Relationship Id="rId9" Type="http://schemas.openxmlformats.org/officeDocument/2006/relationships/tags" Target="../tags/tag1676.xml"/></Relationships>
</file>

<file path=ppt/slides/_rels/slide43.xml.rels><?xml version="1.0" encoding="UTF-8" standalone="yes"?>
<Relationships xmlns="http://schemas.openxmlformats.org/package/2006/relationships"><Relationship Id="rId8" Type="http://schemas.openxmlformats.org/officeDocument/2006/relationships/tags" Target="../tags/tag1684.xml"/><Relationship Id="rId3" Type="http://schemas.openxmlformats.org/officeDocument/2006/relationships/tags" Target="../tags/tag1679.xml"/><Relationship Id="rId7" Type="http://schemas.openxmlformats.org/officeDocument/2006/relationships/tags" Target="../tags/tag1683.xml"/><Relationship Id="rId12" Type="http://schemas.openxmlformats.org/officeDocument/2006/relationships/image" Target="../media/image3.png"/><Relationship Id="rId2" Type="http://schemas.openxmlformats.org/officeDocument/2006/relationships/tags" Target="../tags/tag1678.xml"/><Relationship Id="rId1" Type="http://schemas.openxmlformats.org/officeDocument/2006/relationships/tags" Target="../tags/tag1677.xml"/><Relationship Id="rId6" Type="http://schemas.openxmlformats.org/officeDocument/2006/relationships/tags" Target="../tags/tag1682.xml"/><Relationship Id="rId11" Type="http://schemas.openxmlformats.org/officeDocument/2006/relationships/image" Target="../media/image2.png"/><Relationship Id="rId5" Type="http://schemas.openxmlformats.org/officeDocument/2006/relationships/tags" Target="../tags/tag1681.xml"/><Relationship Id="rId10" Type="http://schemas.openxmlformats.org/officeDocument/2006/relationships/slideLayout" Target="../slideLayouts/slideLayout7.xml"/><Relationship Id="rId4" Type="http://schemas.openxmlformats.org/officeDocument/2006/relationships/tags" Target="../tags/tag1680.xml"/><Relationship Id="rId9" Type="http://schemas.openxmlformats.org/officeDocument/2006/relationships/tags" Target="../tags/tag1685.xml"/></Relationships>
</file>

<file path=ppt/slides/_rels/slide44.xml.rels><?xml version="1.0" encoding="UTF-8" standalone="yes"?>
<Relationships xmlns="http://schemas.openxmlformats.org/package/2006/relationships"><Relationship Id="rId3" Type="http://schemas.openxmlformats.org/officeDocument/2006/relationships/tags" Target="../tags/tag1688.xml"/><Relationship Id="rId2" Type="http://schemas.openxmlformats.org/officeDocument/2006/relationships/tags" Target="../tags/tag1687.xml"/><Relationship Id="rId1" Type="http://schemas.openxmlformats.org/officeDocument/2006/relationships/tags" Target="../tags/tag1686.xml"/><Relationship Id="rId5" Type="http://schemas.openxmlformats.org/officeDocument/2006/relationships/notesSlide" Target="../notesSlides/notesSlide3.xml"/><Relationship Id="rId4"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1690.xml"/><Relationship Id="rId1" Type="http://schemas.openxmlformats.org/officeDocument/2006/relationships/tags" Target="../tags/tag1689.xml"/><Relationship Id="rId4" Type="http://schemas.openxmlformats.org/officeDocument/2006/relationships/notesSlide" Target="../notesSlides/notesSlide4.xml"/></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693.xml"/><Relationship Id="rId7" Type="http://schemas.openxmlformats.org/officeDocument/2006/relationships/slideLayout" Target="../slideLayouts/slideLayout43.xml"/><Relationship Id="rId2" Type="http://schemas.openxmlformats.org/officeDocument/2006/relationships/tags" Target="../tags/tag1692.xml"/><Relationship Id="rId1" Type="http://schemas.openxmlformats.org/officeDocument/2006/relationships/tags" Target="../tags/tag1691.xml"/><Relationship Id="rId6" Type="http://schemas.openxmlformats.org/officeDocument/2006/relationships/tags" Target="../tags/tag1696.xml"/><Relationship Id="rId5" Type="http://schemas.openxmlformats.org/officeDocument/2006/relationships/tags" Target="../tags/tag1695.xml"/><Relationship Id="rId10" Type="http://schemas.openxmlformats.org/officeDocument/2006/relationships/image" Target="../media/image92.jpeg"/><Relationship Id="rId4" Type="http://schemas.openxmlformats.org/officeDocument/2006/relationships/tags" Target="../tags/tag1694.xml"/><Relationship Id="rId9" Type="http://schemas.openxmlformats.org/officeDocument/2006/relationships/image" Target="../media/image19.jpe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698.xml"/><Relationship Id="rId7" Type="http://schemas.openxmlformats.org/officeDocument/2006/relationships/tags" Target="../tags/tag1702.xml"/><Relationship Id="rId2" Type="http://schemas.openxmlformats.org/officeDocument/2006/relationships/tags" Target="../tags/tag1697.xml"/><Relationship Id="rId1" Type="http://schemas.openxmlformats.org/officeDocument/2006/relationships/themeOverride" Target="../theme/themeOverride1.xml"/><Relationship Id="rId6" Type="http://schemas.openxmlformats.org/officeDocument/2006/relationships/tags" Target="../tags/tag1701.xml"/><Relationship Id="rId11" Type="http://schemas.openxmlformats.org/officeDocument/2006/relationships/image" Target="../media/image93.jpeg"/><Relationship Id="rId5" Type="http://schemas.openxmlformats.org/officeDocument/2006/relationships/tags" Target="../tags/tag1700.xml"/><Relationship Id="rId10" Type="http://schemas.openxmlformats.org/officeDocument/2006/relationships/image" Target="../media/image19.jpeg"/><Relationship Id="rId4" Type="http://schemas.openxmlformats.org/officeDocument/2006/relationships/tags" Target="../tags/tag1699.xml"/><Relationship Id="rId9" Type="http://schemas.openxmlformats.org/officeDocument/2006/relationships/notesSlide" Target="../notesSlides/notesSlide6.xml"/></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1705.xml"/><Relationship Id="rId7" Type="http://schemas.openxmlformats.org/officeDocument/2006/relationships/image" Target="../media/image94.jpeg"/><Relationship Id="rId2" Type="http://schemas.openxmlformats.org/officeDocument/2006/relationships/tags" Target="../tags/tag1704.xml"/><Relationship Id="rId1" Type="http://schemas.openxmlformats.org/officeDocument/2006/relationships/tags" Target="../tags/tag1703.xml"/><Relationship Id="rId6" Type="http://schemas.openxmlformats.org/officeDocument/2006/relationships/notesSlide" Target="../notesSlides/notesSlide7.xml"/><Relationship Id="rId5" Type="http://schemas.openxmlformats.org/officeDocument/2006/relationships/slideLayout" Target="../slideLayouts/slideLayout43.xml"/><Relationship Id="rId4" Type="http://schemas.openxmlformats.org/officeDocument/2006/relationships/tags" Target="../tags/tag1706.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diagramQuickStyle" Target="../diagrams/quickStyle1.xml"/><Relationship Id="rId3" Type="http://schemas.openxmlformats.org/officeDocument/2006/relationships/tags" Target="../tags/tag1709.xml"/><Relationship Id="rId7" Type="http://schemas.openxmlformats.org/officeDocument/2006/relationships/slideLayout" Target="../slideLayouts/slideLayout43.xml"/><Relationship Id="rId12" Type="http://schemas.openxmlformats.org/officeDocument/2006/relationships/diagramLayout" Target="../diagrams/layout1.xml"/><Relationship Id="rId2" Type="http://schemas.openxmlformats.org/officeDocument/2006/relationships/tags" Target="../tags/tag1708.xml"/><Relationship Id="rId1" Type="http://schemas.openxmlformats.org/officeDocument/2006/relationships/tags" Target="../tags/tag1707.xml"/><Relationship Id="rId6" Type="http://schemas.openxmlformats.org/officeDocument/2006/relationships/tags" Target="../tags/tag1712.xml"/><Relationship Id="rId11" Type="http://schemas.openxmlformats.org/officeDocument/2006/relationships/diagramData" Target="../diagrams/data1.xml"/><Relationship Id="rId5" Type="http://schemas.openxmlformats.org/officeDocument/2006/relationships/tags" Target="../tags/tag1711.xml"/><Relationship Id="rId15" Type="http://schemas.microsoft.com/office/2007/relationships/diagramDrawing" Target="../diagrams/drawing1.xml"/><Relationship Id="rId10" Type="http://schemas.openxmlformats.org/officeDocument/2006/relationships/image" Target="../media/image96.jpeg"/><Relationship Id="rId4" Type="http://schemas.openxmlformats.org/officeDocument/2006/relationships/tags" Target="../tags/tag1710.xml"/><Relationship Id="rId9" Type="http://schemas.openxmlformats.org/officeDocument/2006/relationships/image" Target="../media/image19.jpeg"/><Relationship Id="rId14"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391.xml"/><Relationship Id="rId7" Type="http://schemas.openxmlformats.org/officeDocument/2006/relationships/slideLayout" Target="../slideLayouts/slideLayout115.xml"/><Relationship Id="rId2" Type="http://schemas.openxmlformats.org/officeDocument/2006/relationships/tags" Target="../tags/tag1390.xml"/><Relationship Id="rId1" Type="http://schemas.openxmlformats.org/officeDocument/2006/relationships/tags" Target="../tags/tag1389.xml"/><Relationship Id="rId6" Type="http://schemas.openxmlformats.org/officeDocument/2006/relationships/tags" Target="../tags/tag1394.xml"/><Relationship Id="rId5" Type="http://schemas.openxmlformats.org/officeDocument/2006/relationships/tags" Target="../tags/tag1393.xml"/><Relationship Id="rId10" Type="http://schemas.openxmlformats.org/officeDocument/2006/relationships/image" Target="../media/image47.png"/><Relationship Id="rId4" Type="http://schemas.openxmlformats.org/officeDocument/2006/relationships/tags" Target="../tags/tag1392.xml"/><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715.xml"/><Relationship Id="rId7" Type="http://schemas.openxmlformats.org/officeDocument/2006/relationships/slideLayout" Target="../slideLayouts/slideLayout43.xml"/><Relationship Id="rId2" Type="http://schemas.openxmlformats.org/officeDocument/2006/relationships/tags" Target="../tags/tag1714.xml"/><Relationship Id="rId1" Type="http://schemas.openxmlformats.org/officeDocument/2006/relationships/tags" Target="../tags/tag1713.xml"/><Relationship Id="rId6" Type="http://schemas.openxmlformats.org/officeDocument/2006/relationships/tags" Target="../tags/tag1718.xml"/><Relationship Id="rId5" Type="http://schemas.openxmlformats.org/officeDocument/2006/relationships/tags" Target="../tags/tag1717.xml"/><Relationship Id="rId10" Type="http://schemas.openxmlformats.org/officeDocument/2006/relationships/image" Target="../media/image97.jpeg"/><Relationship Id="rId4" Type="http://schemas.openxmlformats.org/officeDocument/2006/relationships/tags" Target="../tags/tag1716.xml"/><Relationship Id="rId9" Type="http://schemas.openxmlformats.org/officeDocument/2006/relationships/image" Target="../media/image19.jpe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721.xml"/><Relationship Id="rId7" Type="http://schemas.openxmlformats.org/officeDocument/2006/relationships/slideLayout" Target="../slideLayouts/slideLayout43.xml"/><Relationship Id="rId2" Type="http://schemas.openxmlformats.org/officeDocument/2006/relationships/tags" Target="../tags/tag1720.xml"/><Relationship Id="rId1" Type="http://schemas.openxmlformats.org/officeDocument/2006/relationships/tags" Target="../tags/tag1719.xml"/><Relationship Id="rId6" Type="http://schemas.openxmlformats.org/officeDocument/2006/relationships/tags" Target="../tags/tag1724.xml"/><Relationship Id="rId5" Type="http://schemas.openxmlformats.org/officeDocument/2006/relationships/tags" Target="../tags/tag1723.xml"/><Relationship Id="rId10" Type="http://schemas.openxmlformats.org/officeDocument/2006/relationships/image" Target="../media/image98.jpeg"/><Relationship Id="rId4" Type="http://schemas.openxmlformats.org/officeDocument/2006/relationships/tags" Target="../tags/tag1722.xml"/><Relationship Id="rId9" Type="http://schemas.openxmlformats.org/officeDocument/2006/relationships/image" Target="../media/image19.jpe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27.xml"/><Relationship Id="rId7" Type="http://schemas.openxmlformats.org/officeDocument/2006/relationships/tags" Target="../tags/tag1731.xml"/><Relationship Id="rId2" Type="http://schemas.openxmlformats.org/officeDocument/2006/relationships/tags" Target="../tags/tag1726.xml"/><Relationship Id="rId1" Type="http://schemas.openxmlformats.org/officeDocument/2006/relationships/tags" Target="../tags/tag1725.xml"/><Relationship Id="rId6" Type="http://schemas.openxmlformats.org/officeDocument/2006/relationships/tags" Target="../tags/tag1730.xml"/><Relationship Id="rId11" Type="http://schemas.openxmlformats.org/officeDocument/2006/relationships/image" Target="../media/image81.jpeg"/><Relationship Id="rId5" Type="http://schemas.openxmlformats.org/officeDocument/2006/relationships/tags" Target="../tags/tag1729.xml"/><Relationship Id="rId10" Type="http://schemas.openxmlformats.org/officeDocument/2006/relationships/image" Target="../media/image19.jpeg"/><Relationship Id="rId4" Type="http://schemas.openxmlformats.org/officeDocument/2006/relationships/tags" Target="../tags/tag1728.xml"/><Relationship Id="rId9" Type="http://schemas.openxmlformats.org/officeDocument/2006/relationships/notesSlide" Target="../notesSlides/notesSlide11.xml"/></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34.xml"/><Relationship Id="rId7" Type="http://schemas.openxmlformats.org/officeDocument/2006/relationships/tags" Target="../tags/tag1738.xml"/><Relationship Id="rId2" Type="http://schemas.openxmlformats.org/officeDocument/2006/relationships/tags" Target="../tags/tag1733.xml"/><Relationship Id="rId1" Type="http://schemas.openxmlformats.org/officeDocument/2006/relationships/tags" Target="../tags/tag1732.xml"/><Relationship Id="rId6" Type="http://schemas.openxmlformats.org/officeDocument/2006/relationships/tags" Target="../tags/tag1737.xml"/><Relationship Id="rId11" Type="http://schemas.openxmlformats.org/officeDocument/2006/relationships/image" Target="../media/image99.jpeg"/><Relationship Id="rId5" Type="http://schemas.openxmlformats.org/officeDocument/2006/relationships/tags" Target="../tags/tag1736.xml"/><Relationship Id="rId10" Type="http://schemas.openxmlformats.org/officeDocument/2006/relationships/image" Target="../media/image19.jpeg"/><Relationship Id="rId4" Type="http://schemas.openxmlformats.org/officeDocument/2006/relationships/tags" Target="../tags/tag1735.xml"/><Relationship Id="rId9" Type="http://schemas.openxmlformats.org/officeDocument/2006/relationships/notesSlide" Target="../notesSlides/notesSlide12.xml"/></Relationships>
</file>

<file path=ppt/slides/_rels/slide54.xml.rels><?xml version="1.0" encoding="UTF-8" standalone="yes"?>
<Relationships xmlns="http://schemas.openxmlformats.org/package/2006/relationships"><Relationship Id="rId8" Type="http://schemas.openxmlformats.org/officeDocument/2006/relationships/tags" Target="../tags/tag1746.xml"/><Relationship Id="rId3" Type="http://schemas.openxmlformats.org/officeDocument/2006/relationships/tags" Target="../tags/tag1741.xml"/><Relationship Id="rId7" Type="http://schemas.openxmlformats.org/officeDocument/2006/relationships/tags" Target="../tags/tag1745.xml"/><Relationship Id="rId2" Type="http://schemas.openxmlformats.org/officeDocument/2006/relationships/tags" Target="../tags/tag1740.xml"/><Relationship Id="rId1" Type="http://schemas.openxmlformats.org/officeDocument/2006/relationships/tags" Target="../tags/tag1739.xml"/><Relationship Id="rId6" Type="http://schemas.openxmlformats.org/officeDocument/2006/relationships/tags" Target="../tags/tag1744.xml"/><Relationship Id="rId11" Type="http://schemas.openxmlformats.org/officeDocument/2006/relationships/image" Target="../media/image19.jpeg"/><Relationship Id="rId5" Type="http://schemas.openxmlformats.org/officeDocument/2006/relationships/tags" Target="../tags/tag1743.xml"/><Relationship Id="rId10" Type="http://schemas.openxmlformats.org/officeDocument/2006/relationships/notesSlide" Target="../notesSlides/notesSlide13.xml"/><Relationship Id="rId4" Type="http://schemas.openxmlformats.org/officeDocument/2006/relationships/tags" Target="../tags/tag1742.xml"/><Relationship Id="rId9" Type="http://schemas.openxmlformats.org/officeDocument/2006/relationships/slideLayout" Target="../slideLayouts/slideLayout169.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49.xml"/><Relationship Id="rId7" Type="http://schemas.openxmlformats.org/officeDocument/2006/relationships/tags" Target="../tags/tag1753.xml"/><Relationship Id="rId2" Type="http://schemas.openxmlformats.org/officeDocument/2006/relationships/tags" Target="../tags/tag1748.xml"/><Relationship Id="rId1" Type="http://schemas.openxmlformats.org/officeDocument/2006/relationships/tags" Target="../tags/tag1747.xml"/><Relationship Id="rId6" Type="http://schemas.openxmlformats.org/officeDocument/2006/relationships/tags" Target="../tags/tag1752.xml"/><Relationship Id="rId11" Type="http://schemas.openxmlformats.org/officeDocument/2006/relationships/image" Target="../media/image100.jpeg"/><Relationship Id="rId5" Type="http://schemas.openxmlformats.org/officeDocument/2006/relationships/tags" Target="../tags/tag1751.xml"/><Relationship Id="rId10" Type="http://schemas.openxmlformats.org/officeDocument/2006/relationships/image" Target="../media/image19.jpeg"/><Relationship Id="rId4" Type="http://schemas.openxmlformats.org/officeDocument/2006/relationships/tags" Target="../tags/tag1750.xml"/><Relationship Id="rId9" Type="http://schemas.openxmlformats.org/officeDocument/2006/relationships/notesSlide" Target="../notesSlides/notesSlide14.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1756.xml"/><Relationship Id="rId7" Type="http://schemas.openxmlformats.org/officeDocument/2006/relationships/slideLayout" Target="../slideLayouts/slideLayout43.xml"/><Relationship Id="rId2" Type="http://schemas.openxmlformats.org/officeDocument/2006/relationships/tags" Target="../tags/tag1755.xml"/><Relationship Id="rId1" Type="http://schemas.openxmlformats.org/officeDocument/2006/relationships/tags" Target="../tags/tag1754.xml"/><Relationship Id="rId6" Type="http://schemas.openxmlformats.org/officeDocument/2006/relationships/tags" Target="../tags/tag1759.xml"/><Relationship Id="rId5" Type="http://schemas.openxmlformats.org/officeDocument/2006/relationships/tags" Target="../tags/tag1758.xml"/><Relationship Id="rId10" Type="http://schemas.openxmlformats.org/officeDocument/2006/relationships/image" Target="../media/image101.jpeg"/><Relationship Id="rId4" Type="http://schemas.openxmlformats.org/officeDocument/2006/relationships/tags" Target="../tags/tag1757.xml"/><Relationship Id="rId9" Type="http://schemas.openxmlformats.org/officeDocument/2006/relationships/image" Target="../media/image19.jpe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62.xml"/><Relationship Id="rId7" Type="http://schemas.openxmlformats.org/officeDocument/2006/relationships/tags" Target="../tags/tag1766.xml"/><Relationship Id="rId2" Type="http://schemas.openxmlformats.org/officeDocument/2006/relationships/tags" Target="../tags/tag1761.xml"/><Relationship Id="rId1" Type="http://schemas.openxmlformats.org/officeDocument/2006/relationships/tags" Target="../tags/tag1760.xml"/><Relationship Id="rId6" Type="http://schemas.openxmlformats.org/officeDocument/2006/relationships/tags" Target="../tags/tag1765.xml"/><Relationship Id="rId11" Type="http://schemas.openxmlformats.org/officeDocument/2006/relationships/image" Target="../media/image70.jpeg"/><Relationship Id="rId5" Type="http://schemas.openxmlformats.org/officeDocument/2006/relationships/tags" Target="../tags/tag1764.xml"/><Relationship Id="rId10" Type="http://schemas.openxmlformats.org/officeDocument/2006/relationships/image" Target="../media/image19.jpeg"/><Relationship Id="rId4" Type="http://schemas.openxmlformats.org/officeDocument/2006/relationships/tags" Target="../tags/tag1763.xml"/><Relationship Id="rId9"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69.xml"/><Relationship Id="rId7" Type="http://schemas.openxmlformats.org/officeDocument/2006/relationships/tags" Target="../tags/tag1773.xml"/><Relationship Id="rId2" Type="http://schemas.openxmlformats.org/officeDocument/2006/relationships/tags" Target="../tags/tag1768.xml"/><Relationship Id="rId1" Type="http://schemas.openxmlformats.org/officeDocument/2006/relationships/tags" Target="../tags/tag1767.xml"/><Relationship Id="rId6" Type="http://schemas.openxmlformats.org/officeDocument/2006/relationships/tags" Target="../tags/tag1772.xml"/><Relationship Id="rId11" Type="http://schemas.openxmlformats.org/officeDocument/2006/relationships/image" Target="../media/image102.jpeg"/><Relationship Id="rId5" Type="http://schemas.openxmlformats.org/officeDocument/2006/relationships/tags" Target="../tags/tag1771.xml"/><Relationship Id="rId10" Type="http://schemas.openxmlformats.org/officeDocument/2006/relationships/image" Target="../media/image19.jpeg"/><Relationship Id="rId4" Type="http://schemas.openxmlformats.org/officeDocument/2006/relationships/tags" Target="../tags/tag1770.xml"/><Relationship Id="rId9" Type="http://schemas.openxmlformats.org/officeDocument/2006/relationships/notesSlide" Target="../notesSlides/notesSlide17.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76.xml"/><Relationship Id="rId7" Type="http://schemas.openxmlformats.org/officeDocument/2006/relationships/tags" Target="../tags/tag1780.xml"/><Relationship Id="rId2" Type="http://schemas.openxmlformats.org/officeDocument/2006/relationships/tags" Target="../tags/tag1775.xml"/><Relationship Id="rId1" Type="http://schemas.openxmlformats.org/officeDocument/2006/relationships/tags" Target="../tags/tag1774.xml"/><Relationship Id="rId6" Type="http://schemas.openxmlformats.org/officeDocument/2006/relationships/tags" Target="../tags/tag1779.xml"/><Relationship Id="rId11" Type="http://schemas.openxmlformats.org/officeDocument/2006/relationships/image" Target="../media/image103.jpeg"/><Relationship Id="rId5" Type="http://schemas.openxmlformats.org/officeDocument/2006/relationships/tags" Target="../tags/tag1778.xml"/><Relationship Id="rId10" Type="http://schemas.openxmlformats.org/officeDocument/2006/relationships/image" Target="../media/image19.jpeg"/><Relationship Id="rId4" Type="http://schemas.openxmlformats.org/officeDocument/2006/relationships/tags" Target="../tags/tag1777.xml"/><Relationship Id="rId9"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397.xml"/><Relationship Id="rId7" Type="http://schemas.openxmlformats.org/officeDocument/2006/relationships/slideLayout" Target="../slideLayouts/slideLayout115.xml"/><Relationship Id="rId2" Type="http://schemas.openxmlformats.org/officeDocument/2006/relationships/tags" Target="../tags/tag1396.xml"/><Relationship Id="rId1" Type="http://schemas.openxmlformats.org/officeDocument/2006/relationships/tags" Target="../tags/tag1395.xml"/><Relationship Id="rId6" Type="http://schemas.openxmlformats.org/officeDocument/2006/relationships/tags" Target="../tags/tag1400.xml"/><Relationship Id="rId5" Type="http://schemas.openxmlformats.org/officeDocument/2006/relationships/tags" Target="../tags/tag1399.xml"/><Relationship Id="rId10" Type="http://schemas.openxmlformats.org/officeDocument/2006/relationships/image" Target="../media/image48.png"/><Relationship Id="rId4" Type="http://schemas.openxmlformats.org/officeDocument/2006/relationships/tags" Target="../tags/tag1398.xml"/><Relationship Id="rId9" Type="http://schemas.openxmlformats.org/officeDocument/2006/relationships/image" Target="../media/image43.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783.xml"/><Relationship Id="rId7" Type="http://schemas.openxmlformats.org/officeDocument/2006/relationships/tags" Target="../tags/tag1787.xml"/><Relationship Id="rId2" Type="http://schemas.openxmlformats.org/officeDocument/2006/relationships/tags" Target="../tags/tag1782.xml"/><Relationship Id="rId1" Type="http://schemas.openxmlformats.org/officeDocument/2006/relationships/tags" Target="../tags/tag1781.xml"/><Relationship Id="rId6" Type="http://schemas.openxmlformats.org/officeDocument/2006/relationships/tags" Target="../tags/tag1786.xml"/><Relationship Id="rId11" Type="http://schemas.openxmlformats.org/officeDocument/2006/relationships/image" Target="../media/image104.jpeg"/><Relationship Id="rId5" Type="http://schemas.openxmlformats.org/officeDocument/2006/relationships/tags" Target="../tags/tag1785.xml"/><Relationship Id="rId10" Type="http://schemas.openxmlformats.org/officeDocument/2006/relationships/image" Target="../media/image19.jpeg"/><Relationship Id="rId4" Type="http://schemas.openxmlformats.org/officeDocument/2006/relationships/tags" Target="../tags/tag1784.xml"/><Relationship Id="rId9" Type="http://schemas.openxmlformats.org/officeDocument/2006/relationships/notesSlide" Target="../notesSlides/notesSlide1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tags" Target="../tags/tag1789.xml"/><Relationship Id="rId1" Type="http://schemas.openxmlformats.org/officeDocument/2006/relationships/tags" Target="../tags/tag1788.xml"/><Relationship Id="rId4" Type="http://schemas.openxmlformats.org/officeDocument/2006/relationships/notesSlide" Target="../notesSlides/notesSlide20.xml"/></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792.xml"/><Relationship Id="rId7" Type="http://schemas.openxmlformats.org/officeDocument/2006/relationships/slideLayout" Target="../slideLayouts/slideLayout61.xml"/><Relationship Id="rId2" Type="http://schemas.openxmlformats.org/officeDocument/2006/relationships/tags" Target="../tags/tag1791.xml"/><Relationship Id="rId1" Type="http://schemas.openxmlformats.org/officeDocument/2006/relationships/tags" Target="../tags/tag1790.xml"/><Relationship Id="rId6" Type="http://schemas.openxmlformats.org/officeDocument/2006/relationships/tags" Target="../tags/tag1795.xml"/><Relationship Id="rId5" Type="http://schemas.openxmlformats.org/officeDocument/2006/relationships/tags" Target="../tags/tag1794.xml"/><Relationship Id="rId10" Type="http://schemas.openxmlformats.org/officeDocument/2006/relationships/image" Target="../media/image105.jpeg"/><Relationship Id="rId4" Type="http://schemas.openxmlformats.org/officeDocument/2006/relationships/tags" Target="../tags/tag1793.xml"/><Relationship Id="rId9" Type="http://schemas.openxmlformats.org/officeDocument/2006/relationships/image" Target="../media/image22.jpeg"/></Relationships>
</file>

<file path=ppt/slides/_rels/slide63.xml.rels><?xml version="1.0" encoding="UTF-8" standalone="yes"?>
<Relationships xmlns="http://schemas.openxmlformats.org/package/2006/relationships"><Relationship Id="rId8" Type="http://schemas.openxmlformats.org/officeDocument/2006/relationships/tags" Target="../tags/tag1803.xml"/><Relationship Id="rId13" Type="http://schemas.openxmlformats.org/officeDocument/2006/relationships/image" Target="../media/image106.png"/><Relationship Id="rId3" Type="http://schemas.openxmlformats.org/officeDocument/2006/relationships/tags" Target="../tags/tag1798.xml"/><Relationship Id="rId7" Type="http://schemas.openxmlformats.org/officeDocument/2006/relationships/tags" Target="../tags/tag1802.xml"/><Relationship Id="rId12" Type="http://schemas.openxmlformats.org/officeDocument/2006/relationships/image" Target="../media/image22.jpeg"/><Relationship Id="rId2" Type="http://schemas.openxmlformats.org/officeDocument/2006/relationships/tags" Target="../tags/tag1797.xml"/><Relationship Id="rId1" Type="http://schemas.openxmlformats.org/officeDocument/2006/relationships/tags" Target="../tags/tag1796.xml"/><Relationship Id="rId6" Type="http://schemas.openxmlformats.org/officeDocument/2006/relationships/tags" Target="../tags/tag1801.xml"/><Relationship Id="rId11" Type="http://schemas.openxmlformats.org/officeDocument/2006/relationships/notesSlide" Target="../notesSlides/notesSlide22.xml"/><Relationship Id="rId5" Type="http://schemas.openxmlformats.org/officeDocument/2006/relationships/tags" Target="../tags/tag1800.xml"/><Relationship Id="rId10" Type="http://schemas.openxmlformats.org/officeDocument/2006/relationships/slideLayout" Target="../slideLayouts/slideLayout61.xml"/><Relationship Id="rId4" Type="http://schemas.openxmlformats.org/officeDocument/2006/relationships/tags" Target="../tags/tag1799.xml"/><Relationship Id="rId9" Type="http://schemas.openxmlformats.org/officeDocument/2006/relationships/tags" Target="../tags/tag1804.xml"/></Relationships>
</file>

<file path=ppt/slides/_rels/slide64.xml.rels><?xml version="1.0" encoding="UTF-8" standalone="yes"?>
<Relationships xmlns="http://schemas.openxmlformats.org/package/2006/relationships"><Relationship Id="rId8" Type="http://schemas.openxmlformats.org/officeDocument/2006/relationships/tags" Target="../tags/tag1812.xml"/><Relationship Id="rId3" Type="http://schemas.openxmlformats.org/officeDocument/2006/relationships/tags" Target="../tags/tag1807.xml"/><Relationship Id="rId7" Type="http://schemas.openxmlformats.org/officeDocument/2006/relationships/tags" Target="../tags/tag1811.xml"/><Relationship Id="rId12" Type="http://schemas.openxmlformats.org/officeDocument/2006/relationships/image" Target="../media/image22.jpeg"/><Relationship Id="rId2" Type="http://schemas.openxmlformats.org/officeDocument/2006/relationships/tags" Target="../tags/tag1806.xml"/><Relationship Id="rId1" Type="http://schemas.openxmlformats.org/officeDocument/2006/relationships/tags" Target="../tags/tag1805.xml"/><Relationship Id="rId6" Type="http://schemas.openxmlformats.org/officeDocument/2006/relationships/tags" Target="../tags/tag1810.xml"/><Relationship Id="rId11" Type="http://schemas.openxmlformats.org/officeDocument/2006/relationships/notesSlide" Target="../notesSlides/notesSlide23.xml"/><Relationship Id="rId5" Type="http://schemas.openxmlformats.org/officeDocument/2006/relationships/tags" Target="../tags/tag1809.xml"/><Relationship Id="rId10" Type="http://schemas.openxmlformats.org/officeDocument/2006/relationships/slideLayout" Target="../slideLayouts/slideLayout61.xml"/><Relationship Id="rId4" Type="http://schemas.openxmlformats.org/officeDocument/2006/relationships/tags" Target="../tags/tag1808.xml"/><Relationship Id="rId9" Type="http://schemas.openxmlformats.org/officeDocument/2006/relationships/tags" Target="../tags/tag1813.xml"/></Relationships>
</file>

<file path=ppt/slides/_rels/slide65.xml.rels><?xml version="1.0" encoding="UTF-8" standalone="yes"?>
<Relationships xmlns="http://schemas.openxmlformats.org/package/2006/relationships"><Relationship Id="rId8" Type="http://schemas.openxmlformats.org/officeDocument/2006/relationships/tags" Target="../tags/tag1821.xml"/><Relationship Id="rId3" Type="http://schemas.openxmlformats.org/officeDocument/2006/relationships/tags" Target="../tags/tag1816.xml"/><Relationship Id="rId7" Type="http://schemas.openxmlformats.org/officeDocument/2006/relationships/tags" Target="../tags/tag1820.xml"/><Relationship Id="rId12" Type="http://schemas.openxmlformats.org/officeDocument/2006/relationships/image" Target="../media/image22.jpeg"/><Relationship Id="rId2" Type="http://schemas.openxmlformats.org/officeDocument/2006/relationships/tags" Target="../tags/tag1815.xml"/><Relationship Id="rId1" Type="http://schemas.openxmlformats.org/officeDocument/2006/relationships/tags" Target="../tags/tag1814.xml"/><Relationship Id="rId6" Type="http://schemas.openxmlformats.org/officeDocument/2006/relationships/tags" Target="../tags/tag1819.xml"/><Relationship Id="rId11" Type="http://schemas.openxmlformats.org/officeDocument/2006/relationships/notesSlide" Target="../notesSlides/notesSlide24.xml"/><Relationship Id="rId5" Type="http://schemas.openxmlformats.org/officeDocument/2006/relationships/tags" Target="../tags/tag1818.xml"/><Relationship Id="rId10" Type="http://schemas.openxmlformats.org/officeDocument/2006/relationships/slideLayout" Target="../slideLayouts/slideLayout61.xml"/><Relationship Id="rId4" Type="http://schemas.openxmlformats.org/officeDocument/2006/relationships/tags" Target="../tags/tag1817.xml"/><Relationship Id="rId9" Type="http://schemas.openxmlformats.org/officeDocument/2006/relationships/tags" Target="../tags/tag1822.xml"/></Relationships>
</file>

<file path=ppt/slides/_rels/slide66.xml.rels><?xml version="1.0" encoding="UTF-8" standalone="yes"?>
<Relationships xmlns="http://schemas.openxmlformats.org/package/2006/relationships"><Relationship Id="rId8" Type="http://schemas.openxmlformats.org/officeDocument/2006/relationships/tags" Target="../tags/tag1830.xml"/><Relationship Id="rId3" Type="http://schemas.openxmlformats.org/officeDocument/2006/relationships/tags" Target="../tags/tag1825.xml"/><Relationship Id="rId7" Type="http://schemas.openxmlformats.org/officeDocument/2006/relationships/tags" Target="../tags/tag1829.xml"/><Relationship Id="rId12" Type="http://schemas.openxmlformats.org/officeDocument/2006/relationships/image" Target="../media/image22.jpeg"/><Relationship Id="rId2" Type="http://schemas.openxmlformats.org/officeDocument/2006/relationships/tags" Target="../tags/tag1824.xml"/><Relationship Id="rId1" Type="http://schemas.openxmlformats.org/officeDocument/2006/relationships/tags" Target="../tags/tag1823.xml"/><Relationship Id="rId6" Type="http://schemas.openxmlformats.org/officeDocument/2006/relationships/tags" Target="../tags/tag1828.xml"/><Relationship Id="rId11" Type="http://schemas.openxmlformats.org/officeDocument/2006/relationships/notesSlide" Target="../notesSlides/notesSlide25.xml"/><Relationship Id="rId5" Type="http://schemas.openxmlformats.org/officeDocument/2006/relationships/tags" Target="../tags/tag1827.xml"/><Relationship Id="rId10" Type="http://schemas.openxmlformats.org/officeDocument/2006/relationships/slideLayout" Target="../slideLayouts/slideLayout61.xml"/><Relationship Id="rId4" Type="http://schemas.openxmlformats.org/officeDocument/2006/relationships/tags" Target="../tags/tag1826.xml"/><Relationship Id="rId9" Type="http://schemas.openxmlformats.org/officeDocument/2006/relationships/tags" Target="../tags/tag1831.xml"/></Relationships>
</file>

<file path=ppt/slides/_rels/slide67.xml.rels><?xml version="1.0" encoding="UTF-8" standalone="yes"?>
<Relationships xmlns="http://schemas.openxmlformats.org/package/2006/relationships"><Relationship Id="rId8" Type="http://schemas.openxmlformats.org/officeDocument/2006/relationships/tags" Target="../tags/tag1839.xml"/><Relationship Id="rId3" Type="http://schemas.openxmlformats.org/officeDocument/2006/relationships/tags" Target="../tags/tag1834.xml"/><Relationship Id="rId7" Type="http://schemas.openxmlformats.org/officeDocument/2006/relationships/tags" Target="../tags/tag1838.xml"/><Relationship Id="rId12" Type="http://schemas.openxmlformats.org/officeDocument/2006/relationships/image" Target="../media/image22.jpeg"/><Relationship Id="rId2" Type="http://schemas.openxmlformats.org/officeDocument/2006/relationships/tags" Target="../tags/tag1833.xml"/><Relationship Id="rId1" Type="http://schemas.openxmlformats.org/officeDocument/2006/relationships/tags" Target="../tags/tag1832.xml"/><Relationship Id="rId6" Type="http://schemas.openxmlformats.org/officeDocument/2006/relationships/tags" Target="../tags/tag1837.xml"/><Relationship Id="rId11" Type="http://schemas.openxmlformats.org/officeDocument/2006/relationships/notesSlide" Target="../notesSlides/notesSlide26.xml"/><Relationship Id="rId5" Type="http://schemas.openxmlformats.org/officeDocument/2006/relationships/tags" Target="../tags/tag1836.xml"/><Relationship Id="rId10" Type="http://schemas.openxmlformats.org/officeDocument/2006/relationships/slideLayout" Target="../slideLayouts/slideLayout61.xml"/><Relationship Id="rId4" Type="http://schemas.openxmlformats.org/officeDocument/2006/relationships/tags" Target="../tags/tag1835.xml"/><Relationship Id="rId9" Type="http://schemas.openxmlformats.org/officeDocument/2006/relationships/tags" Target="../tags/tag1840.xml"/></Relationships>
</file>

<file path=ppt/slides/_rels/slide68.xml.rels><?xml version="1.0" encoding="UTF-8" standalone="yes"?>
<Relationships xmlns="http://schemas.openxmlformats.org/package/2006/relationships"><Relationship Id="rId8" Type="http://schemas.openxmlformats.org/officeDocument/2006/relationships/tags" Target="../tags/tag1848.xml"/><Relationship Id="rId3" Type="http://schemas.openxmlformats.org/officeDocument/2006/relationships/tags" Target="../tags/tag1843.xml"/><Relationship Id="rId7" Type="http://schemas.openxmlformats.org/officeDocument/2006/relationships/tags" Target="../tags/tag1847.xml"/><Relationship Id="rId12" Type="http://schemas.openxmlformats.org/officeDocument/2006/relationships/image" Target="../media/image22.jpeg"/><Relationship Id="rId2" Type="http://schemas.openxmlformats.org/officeDocument/2006/relationships/tags" Target="../tags/tag1842.xml"/><Relationship Id="rId1" Type="http://schemas.openxmlformats.org/officeDocument/2006/relationships/tags" Target="../tags/tag1841.xml"/><Relationship Id="rId6" Type="http://schemas.openxmlformats.org/officeDocument/2006/relationships/tags" Target="../tags/tag1846.xml"/><Relationship Id="rId11" Type="http://schemas.openxmlformats.org/officeDocument/2006/relationships/notesSlide" Target="../notesSlides/notesSlide27.xml"/><Relationship Id="rId5" Type="http://schemas.openxmlformats.org/officeDocument/2006/relationships/tags" Target="../tags/tag1845.xml"/><Relationship Id="rId10" Type="http://schemas.openxmlformats.org/officeDocument/2006/relationships/slideLayout" Target="../slideLayouts/slideLayout61.xml"/><Relationship Id="rId4" Type="http://schemas.openxmlformats.org/officeDocument/2006/relationships/tags" Target="../tags/tag1844.xml"/><Relationship Id="rId9" Type="http://schemas.openxmlformats.org/officeDocument/2006/relationships/tags" Target="../tags/tag1849.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tags" Target="../tags/tag1851.xml"/><Relationship Id="rId1" Type="http://schemas.openxmlformats.org/officeDocument/2006/relationships/tags" Target="../tags/tag1850.xml"/><Relationship Id="rId4"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403.xml"/><Relationship Id="rId7" Type="http://schemas.openxmlformats.org/officeDocument/2006/relationships/slideLayout" Target="../slideLayouts/slideLayout115.xml"/><Relationship Id="rId2" Type="http://schemas.openxmlformats.org/officeDocument/2006/relationships/tags" Target="../tags/tag1402.xml"/><Relationship Id="rId1" Type="http://schemas.openxmlformats.org/officeDocument/2006/relationships/tags" Target="../tags/tag1401.xml"/><Relationship Id="rId6" Type="http://schemas.openxmlformats.org/officeDocument/2006/relationships/tags" Target="../tags/tag1406.xml"/><Relationship Id="rId5" Type="http://schemas.openxmlformats.org/officeDocument/2006/relationships/tags" Target="../tags/tag1405.xml"/><Relationship Id="rId10" Type="http://schemas.openxmlformats.org/officeDocument/2006/relationships/image" Target="../media/image49.png"/><Relationship Id="rId4" Type="http://schemas.openxmlformats.org/officeDocument/2006/relationships/tags" Target="../tags/tag1404.xml"/><Relationship Id="rId9" Type="http://schemas.openxmlformats.org/officeDocument/2006/relationships/image" Target="../media/image43.png"/></Relationships>
</file>

<file path=ppt/slides/_rels/slide70.xml.rels><?xml version="1.0" encoding="UTF-8" standalone="yes"?>
<Relationships xmlns="http://schemas.openxmlformats.org/package/2006/relationships"><Relationship Id="rId8" Type="http://schemas.openxmlformats.org/officeDocument/2006/relationships/tags" Target="../tags/tag1859.xml"/><Relationship Id="rId3" Type="http://schemas.openxmlformats.org/officeDocument/2006/relationships/tags" Target="../tags/tag1854.xml"/><Relationship Id="rId7" Type="http://schemas.openxmlformats.org/officeDocument/2006/relationships/tags" Target="../tags/tag1858.xml"/><Relationship Id="rId12" Type="http://schemas.openxmlformats.org/officeDocument/2006/relationships/image" Target="../media/image22.jpeg"/><Relationship Id="rId2" Type="http://schemas.openxmlformats.org/officeDocument/2006/relationships/tags" Target="../tags/tag1853.xml"/><Relationship Id="rId1" Type="http://schemas.openxmlformats.org/officeDocument/2006/relationships/tags" Target="../tags/tag1852.xml"/><Relationship Id="rId6" Type="http://schemas.openxmlformats.org/officeDocument/2006/relationships/tags" Target="../tags/tag1857.xml"/><Relationship Id="rId11" Type="http://schemas.openxmlformats.org/officeDocument/2006/relationships/notesSlide" Target="../notesSlides/notesSlide29.xml"/><Relationship Id="rId5" Type="http://schemas.openxmlformats.org/officeDocument/2006/relationships/tags" Target="../tags/tag1856.xml"/><Relationship Id="rId10" Type="http://schemas.openxmlformats.org/officeDocument/2006/relationships/slideLayout" Target="../slideLayouts/slideLayout61.xml"/><Relationship Id="rId4" Type="http://schemas.openxmlformats.org/officeDocument/2006/relationships/tags" Target="../tags/tag1855.xml"/><Relationship Id="rId9" Type="http://schemas.openxmlformats.org/officeDocument/2006/relationships/tags" Target="../tags/tag1860.xml"/></Relationships>
</file>

<file path=ppt/slides/_rels/slide71.xml.rels><?xml version="1.0" encoding="UTF-8" standalone="yes"?>
<Relationships xmlns="http://schemas.openxmlformats.org/package/2006/relationships"><Relationship Id="rId8" Type="http://schemas.openxmlformats.org/officeDocument/2006/relationships/tags" Target="../tags/tag1868.xml"/><Relationship Id="rId13" Type="http://schemas.openxmlformats.org/officeDocument/2006/relationships/image" Target="../media/image108.png"/><Relationship Id="rId3" Type="http://schemas.openxmlformats.org/officeDocument/2006/relationships/tags" Target="../tags/tag1863.xml"/><Relationship Id="rId7" Type="http://schemas.openxmlformats.org/officeDocument/2006/relationships/tags" Target="../tags/tag1867.xml"/><Relationship Id="rId12" Type="http://schemas.openxmlformats.org/officeDocument/2006/relationships/image" Target="../media/image107.jpeg"/><Relationship Id="rId2" Type="http://schemas.openxmlformats.org/officeDocument/2006/relationships/tags" Target="../tags/tag1862.xml"/><Relationship Id="rId1" Type="http://schemas.openxmlformats.org/officeDocument/2006/relationships/tags" Target="../tags/tag1861.xml"/><Relationship Id="rId6" Type="http://schemas.openxmlformats.org/officeDocument/2006/relationships/tags" Target="../tags/tag1866.xml"/><Relationship Id="rId11" Type="http://schemas.openxmlformats.org/officeDocument/2006/relationships/image" Target="../media/image22.jpeg"/><Relationship Id="rId5" Type="http://schemas.openxmlformats.org/officeDocument/2006/relationships/tags" Target="../tags/tag1865.xml"/><Relationship Id="rId10" Type="http://schemas.openxmlformats.org/officeDocument/2006/relationships/notesSlide" Target="../notesSlides/notesSlide30.xml"/><Relationship Id="rId4" Type="http://schemas.openxmlformats.org/officeDocument/2006/relationships/tags" Target="../tags/tag1864.xml"/><Relationship Id="rId9" Type="http://schemas.openxmlformats.org/officeDocument/2006/relationships/slideLayout" Target="../slideLayouts/slideLayout61.xml"/><Relationship Id="rId14" Type="http://schemas.openxmlformats.org/officeDocument/2006/relationships/image" Target="../media/image109.jpeg"/></Relationships>
</file>

<file path=ppt/slides/_rels/slide72.xml.rels><?xml version="1.0" encoding="UTF-8" standalone="yes"?>
<Relationships xmlns="http://schemas.openxmlformats.org/package/2006/relationships"><Relationship Id="rId8" Type="http://schemas.openxmlformats.org/officeDocument/2006/relationships/tags" Target="../tags/tag1876.xml"/><Relationship Id="rId13" Type="http://schemas.openxmlformats.org/officeDocument/2006/relationships/image" Target="../media/image111.jpeg"/><Relationship Id="rId3" Type="http://schemas.openxmlformats.org/officeDocument/2006/relationships/tags" Target="../tags/tag1871.xml"/><Relationship Id="rId7" Type="http://schemas.openxmlformats.org/officeDocument/2006/relationships/tags" Target="../tags/tag1875.xml"/><Relationship Id="rId12" Type="http://schemas.openxmlformats.org/officeDocument/2006/relationships/image" Target="../media/image110.jpeg"/><Relationship Id="rId2" Type="http://schemas.openxmlformats.org/officeDocument/2006/relationships/tags" Target="../tags/tag1870.xml"/><Relationship Id="rId1" Type="http://schemas.openxmlformats.org/officeDocument/2006/relationships/tags" Target="../tags/tag1869.xml"/><Relationship Id="rId6" Type="http://schemas.openxmlformats.org/officeDocument/2006/relationships/tags" Target="../tags/tag1874.xml"/><Relationship Id="rId11" Type="http://schemas.openxmlformats.org/officeDocument/2006/relationships/image" Target="../media/image22.jpeg"/><Relationship Id="rId5" Type="http://schemas.openxmlformats.org/officeDocument/2006/relationships/tags" Target="../tags/tag1873.xml"/><Relationship Id="rId10" Type="http://schemas.openxmlformats.org/officeDocument/2006/relationships/notesSlide" Target="../notesSlides/notesSlide31.xml"/><Relationship Id="rId4" Type="http://schemas.openxmlformats.org/officeDocument/2006/relationships/tags" Target="../tags/tag1872.xml"/><Relationship Id="rId9" Type="http://schemas.openxmlformats.org/officeDocument/2006/relationships/slideLayout" Target="../slideLayouts/slideLayout61.xml"/><Relationship Id="rId14" Type="http://schemas.openxmlformats.org/officeDocument/2006/relationships/image" Target="../media/image112.jpeg"/></Relationships>
</file>

<file path=ppt/slides/_rels/slide73.xml.rels><?xml version="1.0" encoding="UTF-8" standalone="yes"?>
<Relationships xmlns="http://schemas.openxmlformats.org/package/2006/relationships"><Relationship Id="rId8" Type="http://schemas.openxmlformats.org/officeDocument/2006/relationships/tags" Target="../tags/tag1884.xml"/><Relationship Id="rId13" Type="http://schemas.openxmlformats.org/officeDocument/2006/relationships/notesSlide" Target="../notesSlides/notesSlide32.xml"/><Relationship Id="rId18" Type="http://schemas.openxmlformats.org/officeDocument/2006/relationships/image" Target="../media/image116.jpeg"/><Relationship Id="rId3" Type="http://schemas.openxmlformats.org/officeDocument/2006/relationships/tags" Target="../tags/tag1879.xml"/><Relationship Id="rId7" Type="http://schemas.openxmlformats.org/officeDocument/2006/relationships/tags" Target="../tags/tag1883.xml"/><Relationship Id="rId12" Type="http://schemas.openxmlformats.org/officeDocument/2006/relationships/slideLayout" Target="../slideLayouts/slideLayout61.xml"/><Relationship Id="rId17" Type="http://schemas.openxmlformats.org/officeDocument/2006/relationships/image" Target="../media/image115.jpeg"/><Relationship Id="rId2" Type="http://schemas.openxmlformats.org/officeDocument/2006/relationships/tags" Target="../tags/tag1878.xml"/><Relationship Id="rId16" Type="http://schemas.openxmlformats.org/officeDocument/2006/relationships/image" Target="../media/image114.jpeg"/><Relationship Id="rId1" Type="http://schemas.openxmlformats.org/officeDocument/2006/relationships/tags" Target="../tags/tag1877.xml"/><Relationship Id="rId6" Type="http://schemas.openxmlformats.org/officeDocument/2006/relationships/tags" Target="../tags/tag1882.xml"/><Relationship Id="rId11" Type="http://schemas.openxmlformats.org/officeDocument/2006/relationships/tags" Target="../tags/tag1887.xml"/><Relationship Id="rId5" Type="http://schemas.openxmlformats.org/officeDocument/2006/relationships/tags" Target="../tags/tag1881.xml"/><Relationship Id="rId15" Type="http://schemas.openxmlformats.org/officeDocument/2006/relationships/image" Target="../media/image113.jpeg"/><Relationship Id="rId10" Type="http://schemas.openxmlformats.org/officeDocument/2006/relationships/tags" Target="../tags/tag1886.xml"/><Relationship Id="rId19" Type="http://schemas.openxmlformats.org/officeDocument/2006/relationships/image" Target="../media/image117.jpeg"/><Relationship Id="rId4" Type="http://schemas.openxmlformats.org/officeDocument/2006/relationships/tags" Target="../tags/tag1880.xml"/><Relationship Id="rId9" Type="http://schemas.openxmlformats.org/officeDocument/2006/relationships/tags" Target="../tags/tag1885.xml"/><Relationship Id="rId14" Type="http://schemas.openxmlformats.org/officeDocument/2006/relationships/image" Target="../media/image22.jpeg"/></Relationships>
</file>

<file path=ppt/slides/_rels/slide74.xml.rels><?xml version="1.0" encoding="UTF-8" standalone="yes"?>
<Relationships xmlns="http://schemas.openxmlformats.org/package/2006/relationships"><Relationship Id="rId8" Type="http://schemas.openxmlformats.org/officeDocument/2006/relationships/tags" Target="../tags/tag1895.xml"/><Relationship Id="rId13" Type="http://schemas.openxmlformats.org/officeDocument/2006/relationships/image" Target="../media/image22.jpeg"/><Relationship Id="rId3" Type="http://schemas.openxmlformats.org/officeDocument/2006/relationships/tags" Target="../tags/tag1890.xml"/><Relationship Id="rId7" Type="http://schemas.openxmlformats.org/officeDocument/2006/relationships/tags" Target="../tags/tag1894.xml"/><Relationship Id="rId12" Type="http://schemas.openxmlformats.org/officeDocument/2006/relationships/notesSlide" Target="../notesSlides/notesSlide33.xml"/><Relationship Id="rId2" Type="http://schemas.openxmlformats.org/officeDocument/2006/relationships/tags" Target="../tags/tag1889.xml"/><Relationship Id="rId16" Type="http://schemas.openxmlformats.org/officeDocument/2006/relationships/image" Target="../media/image120.jpeg"/><Relationship Id="rId1" Type="http://schemas.openxmlformats.org/officeDocument/2006/relationships/tags" Target="../tags/tag1888.xml"/><Relationship Id="rId6" Type="http://schemas.openxmlformats.org/officeDocument/2006/relationships/tags" Target="../tags/tag1893.xml"/><Relationship Id="rId11" Type="http://schemas.openxmlformats.org/officeDocument/2006/relationships/slideLayout" Target="../slideLayouts/slideLayout61.xml"/><Relationship Id="rId5" Type="http://schemas.openxmlformats.org/officeDocument/2006/relationships/tags" Target="../tags/tag1892.xml"/><Relationship Id="rId15" Type="http://schemas.openxmlformats.org/officeDocument/2006/relationships/image" Target="../media/image119.jpeg"/><Relationship Id="rId10" Type="http://schemas.openxmlformats.org/officeDocument/2006/relationships/tags" Target="../tags/tag1897.xml"/><Relationship Id="rId4" Type="http://schemas.openxmlformats.org/officeDocument/2006/relationships/tags" Target="../tags/tag1891.xml"/><Relationship Id="rId9" Type="http://schemas.openxmlformats.org/officeDocument/2006/relationships/tags" Target="../tags/tag1896.xml"/><Relationship Id="rId14" Type="http://schemas.openxmlformats.org/officeDocument/2006/relationships/image" Target="../media/image118.jpe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tags" Target="../tags/tag1899.xml"/><Relationship Id="rId1" Type="http://schemas.openxmlformats.org/officeDocument/2006/relationships/tags" Target="../tags/tag1898.xml"/><Relationship Id="rId4" Type="http://schemas.openxmlformats.org/officeDocument/2006/relationships/notesSlide" Target="../notesSlides/notesSlide34.xml"/></Relationships>
</file>

<file path=ppt/slides/_rels/slide76.xml.rels><?xml version="1.0" encoding="UTF-8" standalone="yes"?>
<Relationships xmlns="http://schemas.openxmlformats.org/package/2006/relationships"><Relationship Id="rId8" Type="http://schemas.openxmlformats.org/officeDocument/2006/relationships/tags" Target="../tags/tag1907.xml"/><Relationship Id="rId13" Type="http://schemas.openxmlformats.org/officeDocument/2006/relationships/tags" Target="../tags/tag1912.xml"/><Relationship Id="rId18" Type="http://schemas.openxmlformats.org/officeDocument/2006/relationships/tags" Target="../tags/tag1917.xml"/><Relationship Id="rId26" Type="http://schemas.openxmlformats.org/officeDocument/2006/relationships/tags" Target="../tags/tag1925.xml"/><Relationship Id="rId3" Type="http://schemas.openxmlformats.org/officeDocument/2006/relationships/tags" Target="../tags/tag1902.xml"/><Relationship Id="rId21" Type="http://schemas.openxmlformats.org/officeDocument/2006/relationships/tags" Target="../tags/tag1920.xml"/><Relationship Id="rId7" Type="http://schemas.openxmlformats.org/officeDocument/2006/relationships/tags" Target="../tags/tag1906.xml"/><Relationship Id="rId12" Type="http://schemas.openxmlformats.org/officeDocument/2006/relationships/tags" Target="../tags/tag1911.xml"/><Relationship Id="rId17" Type="http://schemas.openxmlformats.org/officeDocument/2006/relationships/tags" Target="../tags/tag1916.xml"/><Relationship Id="rId25" Type="http://schemas.openxmlformats.org/officeDocument/2006/relationships/tags" Target="../tags/tag1924.xml"/><Relationship Id="rId2" Type="http://schemas.openxmlformats.org/officeDocument/2006/relationships/tags" Target="../tags/tag1901.xml"/><Relationship Id="rId16" Type="http://schemas.openxmlformats.org/officeDocument/2006/relationships/tags" Target="../tags/tag1915.xml"/><Relationship Id="rId20" Type="http://schemas.openxmlformats.org/officeDocument/2006/relationships/tags" Target="../tags/tag1919.xml"/><Relationship Id="rId29" Type="http://schemas.openxmlformats.org/officeDocument/2006/relationships/notesSlide" Target="../notesSlides/notesSlide35.xml"/><Relationship Id="rId1" Type="http://schemas.openxmlformats.org/officeDocument/2006/relationships/tags" Target="../tags/tag1900.xml"/><Relationship Id="rId6" Type="http://schemas.openxmlformats.org/officeDocument/2006/relationships/tags" Target="../tags/tag1905.xml"/><Relationship Id="rId11" Type="http://schemas.openxmlformats.org/officeDocument/2006/relationships/tags" Target="../tags/tag1910.xml"/><Relationship Id="rId24" Type="http://schemas.openxmlformats.org/officeDocument/2006/relationships/tags" Target="../tags/tag1923.xml"/><Relationship Id="rId5" Type="http://schemas.openxmlformats.org/officeDocument/2006/relationships/tags" Target="../tags/tag1904.xml"/><Relationship Id="rId15" Type="http://schemas.openxmlformats.org/officeDocument/2006/relationships/tags" Target="../tags/tag1914.xml"/><Relationship Id="rId23" Type="http://schemas.openxmlformats.org/officeDocument/2006/relationships/tags" Target="../tags/tag1922.xml"/><Relationship Id="rId28" Type="http://schemas.openxmlformats.org/officeDocument/2006/relationships/slideLayout" Target="../slideLayouts/slideLayout43.xml"/><Relationship Id="rId10" Type="http://schemas.openxmlformats.org/officeDocument/2006/relationships/tags" Target="../tags/tag1909.xml"/><Relationship Id="rId19" Type="http://schemas.openxmlformats.org/officeDocument/2006/relationships/tags" Target="../tags/tag1918.xml"/><Relationship Id="rId4" Type="http://schemas.openxmlformats.org/officeDocument/2006/relationships/tags" Target="../tags/tag1903.xml"/><Relationship Id="rId9" Type="http://schemas.openxmlformats.org/officeDocument/2006/relationships/tags" Target="../tags/tag1908.xml"/><Relationship Id="rId14" Type="http://schemas.openxmlformats.org/officeDocument/2006/relationships/tags" Target="../tags/tag1913.xml"/><Relationship Id="rId22" Type="http://schemas.openxmlformats.org/officeDocument/2006/relationships/tags" Target="../tags/tag1921.xml"/><Relationship Id="rId27" Type="http://schemas.openxmlformats.org/officeDocument/2006/relationships/tags" Target="../tags/tag1926.xml"/><Relationship Id="rId30" Type="http://schemas.openxmlformats.org/officeDocument/2006/relationships/image" Target="../media/image19.jpeg"/></Relationships>
</file>

<file path=ppt/slides/_rels/slide77.xml.rels><?xml version="1.0" encoding="UTF-8" standalone="yes"?>
<Relationships xmlns="http://schemas.openxmlformats.org/package/2006/relationships"><Relationship Id="rId8" Type="http://schemas.openxmlformats.org/officeDocument/2006/relationships/tags" Target="../tags/tag1934.xml"/><Relationship Id="rId13" Type="http://schemas.openxmlformats.org/officeDocument/2006/relationships/tags" Target="../tags/tag1939.xml"/><Relationship Id="rId3" Type="http://schemas.openxmlformats.org/officeDocument/2006/relationships/tags" Target="../tags/tag1929.xml"/><Relationship Id="rId7" Type="http://schemas.openxmlformats.org/officeDocument/2006/relationships/tags" Target="../tags/tag1933.xml"/><Relationship Id="rId12" Type="http://schemas.openxmlformats.org/officeDocument/2006/relationships/tags" Target="../tags/tag1938.xml"/><Relationship Id="rId17" Type="http://schemas.openxmlformats.org/officeDocument/2006/relationships/image" Target="../media/image121.jpeg"/><Relationship Id="rId2" Type="http://schemas.openxmlformats.org/officeDocument/2006/relationships/tags" Target="../tags/tag1928.xml"/><Relationship Id="rId16" Type="http://schemas.openxmlformats.org/officeDocument/2006/relationships/image" Target="../media/image19.jpeg"/><Relationship Id="rId1" Type="http://schemas.openxmlformats.org/officeDocument/2006/relationships/tags" Target="../tags/tag1927.xml"/><Relationship Id="rId6" Type="http://schemas.openxmlformats.org/officeDocument/2006/relationships/tags" Target="../tags/tag1932.xml"/><Relationship Id="rId11" Type="http://schemas.openxmlformats.org/officeDocument/2006/relationships/tags" Target="../tags/tag1937.xml"/><Relationship Id="rId5" Type="http://schemas.openxmlformats.org/officeDocument/2006/relationships/tags" Target="../tags/tag1931.xml"/><Relationship Id="rId15" Type="http://schemas.openxmlformats.org/officeDocument/2006/relationships/notesSlide" Target="../notesSlides/notesSlide36.xml"/><Relationship Id="rId10" Type="http://schemas.openxmlformats.org/officeDocument/2006/relationships/tags" Target="../tags/tag1936.xml"/><Relationship Id="rId4" Type="http://schemas.openxmlformats.org/officeDocument/2006/relationships/tags" Target="../tags/tag1930.xml"/><Relationship Id="rId9" Type="http://schemas.openxmlformats.org/officeDocument/2006/relationships/tags" Target="../tags/tag1935.xml"/><Relationship Id="rId14"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8" Type="http://schemas.openxmlformats.org/officeDocument/2006/relationships/tags" Target="../tags/tag1947.xml"/><Relationship Id="rId13" Type="http://schemas.openxmlformats.org/officeDocument/2006/relationships/tags" Target="../tags/tag1952.xml"/><Relationship Id="rId3" Type="http://schemas.openxmlformats.org/officeDocument/2006/relationships/tags" Target="../tags/tag1942.xml"/><Relationship Id="rId7" Type="http://schemas.openxmlformats.org/officeDocument/2006/relationships/tags" Target="../tags/tag1946.xml"/><Relationship Id="rId12" Type="http://schemas.openxmlformats.org/officeDocument/2006/relationships/tags" Target="../tags/tag1951.xml"/><Relationship Id="rId17" Type="http://schemas.openxmlformats.org/officeDocument/2006/relationships/image" Target="../media/image122.jpeg"/><Relationship Id="rId2" Type="http://schemas.openxmlformats.org/officeDocument/2006/relationships/tags" Target="../tags/tag1941.xml"/><Relationship Id="rId16" Type="http://schemas.openxmlformats.org/officeDocument/2006/relationships/image" Target="../media/image19.jpeg"/><Relationship Id="rId1" Type="http://schemas.openxmlformats.org/officeDocument/2006/relationships/tags" Target="../tags/tag1940.xml"/><Relationship Id="rId6" Type="http://schemas.openxmlformats.org/officeDocument/2006/relationships/tags" Target="../tags/tag1945.xml"/><Relationship Id="rId11" Type="http://schemas.openxmlformats.org/officeDocument/2006/relationships/tags" Target="../tags/tag1950.xml"/><Relationship Id="rId5" Type="http://schemas.openxmlformats.org/officeDocument/2006/relationships/tags" Target="../tags/tag1944.xml"/><Relationship Id="rId15" Type="http://schemas.openxmlformats.org/officeDocument/2006/relationships/notesSlide" Target="../notesSlides/notesSlide37.xml"/><Relationship Id="rId10" Type="http://schemas.openxmlformats.org/officeDocument/2006/relationships/tags" Target="../tags/tag1949.xml"/><Relationship Id="rId4" Type="http://schemas.openxmlformats.org/officeDocument/2006/relationships/tags" Target="../tags/tag1943.xml"/><Relationship Id="rId9" Type="http://schemas.openxmlformats.org/officeDocument/2006/relationships/tags" Target="../tags/tag1948.xml"/><Relationship Id="rId14"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8" Type="http://schemas.openxmlformats.org/officeDocument/2006/relationships/tags" Target="../tags/tag1960.xml"/><Relationship Id="rId13" Type="http://schemas.openxmlformats.org/officeDocument/2006/relationships/tags" Target="../tags/tag1965.xml"/><Relationship Id="rId3" Type="http://schemas.openxmlformats.org/officeDocument/2006/relationships/tags" Target="../tags/tag1955.xml"/><Relationship Id="rId7" Type="http://schemas.openxmlformats.org/officeDocument/2006/relationships/tags" Target="../tags/tag1959.xml"/><Relationship Id="rId12" Type="http://schemas.openxmlformats.org/officeDocument/2006/relationships/tags" Target="../tags/tag1964.xml"/><Relationship Id="rId17" Type="http://schemas.openxmlformats.org/officeDocument/2006/relationships/image" Target="../media/image123.jpeg"/><Relationship Id="rId2" Type="http://schemas.openxmlformats.org/officeDocument/2006/relationships/tags" Target="../tags/tag1954.xml"/><Relationship Id="rId16" Type="http://schemas.openxmlformats.org/officeDocument/2006/relationships/image" Target="../media/image19.jpeg"/><Relationship Id="rId1" Type="http://schemas.openxmlformats.org/officeDocument/2006/relationships/tags" Target="../tags/tag1953.xml"/><Relationship Id="rId6" Type="http://schemas.openxmlformats.org/officeDocument/2006/relationships/tags" Target="../tags/tag1958.xml"/><Relationship Id="rId11" Type="http://schemas.openxmlformats.org/officeDocument/2006/relationships/tags" Target="../tags/tag1963.xml"/><Relationship Id="rId5" Type="http://schemas.openxmlformats.org/officeDocument/2006/relationships/tags" Target="../tags/tag1957.xml"/><Relationship Id="rId15" Type="http://schemas.openxmlformats.org/officeDocument/2006/relationships/notesSlide" Target="../notesSlides/notesSlide38.xml"/><Relationship Id="rId10" Type="http://schemas.openxmlformats.org/officeDocument/2006/relationships/tags" Target="../tags/tag1962.xml"/><Relationship Id="rId4" Type="http://schemas.openxmlformats.org/officeDocument/2006/relationships/tags" Target="../tags/tag1956.xml"/><Relationship Id="rId9" Type="http://schemas.openxmlformats.org/officeDocument/2006/relationships/tags" Target="../tags/tag1961.xml"/><Relationship Id="rId14"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tags" Target="../tags/tag1409.xml"/><Relationship Id="rId2" Type="http://schemas.openxmlformats.org/officeDocument/2006/relationships/tags" Target="../tags/tag1408.xml"/><Relationship Id="rId1" Type="http://schemas.openxmlformats.org/officeDocument/2006/relationships/tags" Target="../tags/tag1407.xml"/><Relationship Id="rId5" Type="http://schemas.openxmlformats.org/officeDocument/2006/relationships/notesSlide" Target="../notesSlides/notesSlide2.xml"/><Relationship Id="rId4"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8" Type="http://schemas.openxmlformats.org/officeDocument/2006/relationships/tags" Target="../tags/tag1973.xml"/><Relationship Id="rId13" Type="http://schemas.openxmlformats.org/officeDocument/2006/relationships/slideLayout" Target="../slideLayouts/slideLayout43.xml"/><Relationship Id="rId3" Type="http://schemas.openxmlformats.org/officeDocument/2006/relationships/tags" Target="../tags/tag1968.xml"/><Relationship Id="rId7" Type="http://schemas.openxmlformats.org/officeDocument/2006/relationships/tags" Target="../tags/tag1972.xml"/><Relationship Id="rId12" Type="http://schemas.openxmlformats.org/officeDocument/2006/relationships/tags" Target="../tags/tag1977.xml"/><Relationship Id="rId2" Type="http://schemas.openxmlformats.org/officeDocument/2006/relationships/tags" Target="../tags/tag1967.xml"/><Relationship Id="rId16" Type="http://schemas.openxmlformats.org/officeDocument/2006/relationships/image" Target="../media/image124.jpeg"/><Relationship Id="rId1" Type="http://schemas.openxmlformats.org/officeDocument/2006/relationships/tags" Target="../tags/tag1966.xml"/><Relationship Id="rId6" Type="http://schemas.openxmlformats.org/officeDocument/2006/relationships/tags" Target="../tags/tag1971.xml"/><Relationship Id="rId11" Type="http://schemas.openxmlformats.org/officeDocument/2006/relationships/tags" Target="../tags/tag1976.xml"/><Relationship Id="rId5" Type="http://schemas.openxmlformats.org/officeDocument/2006/relationships/tags" Target="../tags/tag1970.xml"/><Relationship Id="rId15" Type="http://schemas.openxmlformats.org/officeDocument/2006/relationships/image" Target="../media/image19.jpeg"/><Relationship Id="rId10" Type="http://schemas.openxmlformats.org/officeDocument/2006/relationships/tags" Target="../tags/tag1975.xml"/><Relationship Id="rId4" Type="http://schemas.openxmlformats.org/officeDocument/2006/relationships/tags" Target="../tags/tag1969.xml"/><Relationship Id="rId9" Type="http://schemas.openxmlformats.org/officeDocument/2006/relationships/tags" Target="../tags/tag1974.xml"/><Relationship Id="rId14"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1980.xml"/><Relationship Id="rId7" Type="http://schemas.openxmlformats.org/officeDocument/2006/relationships/tags" Target="../tags/tag1984.xml"/><Relationship Id="rId2" Type="http://schemas.openxmlformats.org/officeDocument/2006/relationships/tags" Target="../tags/tag1979.xml"/><Relationship Id="rId1" Type="http://schemas.openxmlformats.org/officeDocument/2006/relationships/tags" Target="../tags/tag1978.xml"/><Relationship Id="rId6" Type="http://schemas.openxmlformats.org/officeDocument/2006/relationships/tags" Target="../tags/tag1983.xml"/><Relationship Id="rId11" Type="http://schemas.openxmlformats.org/officeDocument/2006/relationships/image" Target="../media/image125.jpeg"/><Relationship Id="rId5" Type="http://schemas.openxmlformats.org/officeDocument/2006/relationships/tags" Target="../tags/tag1982.xml"/><Relationship Id="rId10" Type="http://schemas.openxmlformats.org/officeDocument/2006/relationships/image" Target="../media/image19.jpeg"/><Relationship Id="rId4" Type="http://schemas.openxmlformats.org/officeDocument/2006/relationships/tags" Target="../tags/tag1981.xml"/><Relationship Id="rId9"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8" Type="http://schemas.openxmlformats.org/officeDocument/2006/relationships/tags" Target="../tags/tag1992.xml"/><Relationship Id="rId13" Type="http://schemas.openxmlformats.org/officeDocument/2006/relationships/tags" Target="../tags/tag1997.xml"/><Relationship Id="rId3" Type="http://schemas.openxmlformats.org/officeDocument/2006/relationships/tags" Target="../tags/tag1987.xml"/><Relationship Id="rId7" Type="http://schemas.openxmlformats.org/officeDocument/2006/relationships/tags" Target="../tags/tag1991.xml"/><Relationship Id="rId12" Type="http://schemas.openxmlformats.org/officeDocument/2006/relationships/tags" Target="../tags/tag1996.xml"/><Relationship Id="rId17" Type="http://schemas.openxmlformats.org/officeDocument/2006/relationships/image" Target="../media/image126.jpeg"/><Relationship Id="rId2" Type="http://schemas.openxmlformats.org/officeDocument/2006/relationships/tags" Target="../tags/tag1986.xml"/><Relationship Id="rId16" Type="http://schemas.openxmlformats.org/officeDocument/2006/relationships/image" Target="../media/image19.jpeg"/><Relationship Id="rId1" Type="http://schemas.openxmlformats.org/officeDocument/2006/relationships/tags" Target="../tags/tag1985.xml"/><Relationship Id="rId6" Type="http://schemas.openxmlformats.org/officeDocument/2006/relationships/tags" Target="../tags/tag1990.xml"/><Relationship Id="rId11" Type="http://schemas.openxmlformats.org/officeDocument/2006/relationships/tags" Target="../tags/tag1995.xml"/><Relationship Id="rId5" Type="http://schemas.openxmlformats.org/officeDocument/2006/relationships/tags" Target="../tags/tag1989.xml"/><Relationship Id="rId15" Type="http://schemas.openxmlformats.org/officeDocument/2006/relationships/notesSlide" Target="../notesSlides/notesSlide41.xml"/><Relationship Id="rId10" Type="http://schemas.openxmlformats.org/officeDocument/2006/relationships/tags" Target="../tags/tag1994.xml"/><Relationship Id="rId4" Type="http://schemas.openxmlformats.org/officeDocument/2006/relationships/tags" Target="../tags/tag1988.xml"/><Relationship Id="rId9" Type="http://schemas.openxmlformats.org/officeDocument/2006/relationships/tags" Target="../tags/tag1993.xml"/><Relationship Id="rId14"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tags" Target="../tags/tag2000.xml"/><Relationship Id="rId7" Type="http://schemas.openxmlformats.org/officeDocument/2006/relationships/tags" Target="../tags/tag2004.xml"/><Relationship Id="rId2" Type="http://schemas.openxmlformats.org/officeDocument/2006/relationships/tags" Target="../tags/tag1999.xml"/><Relationship Id="rId1" Type="http://schemas.openxmlformats.org/officeDocument/2006/relationships/tags" Target="../tags/tag1998.xml"/><Relationship Id="rId6" Type="http://schemas.openxmlformats.org/officeDocument/2006/relationships/tags" Target="../tags/tag2003.xml"/><Relationship Id="rId11" Type="http://schemas.openxmlformats.org/officeDocument/2006/relationships/image" Target="../media/image127.jpeg"/><Relationship Id="rId5" Type="http://schemas.openxmlformats.org/officeDocument/2006/relationships/tags" Target="../tags/tag2002.xml"/><Relationship Id="rId10" Type="http://schemas.openxmlformats.org/officeDocument/2006/relationships/image" Target="../media/image19.jpeg"/><Relationship Id="rId4" Type="http://schemas.openxmlformats.org/officeDocument/2006/relationships/tags" Target="../tags/tag2001.xml"/><Relationship Id="rId9"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tags" Target="../tags/tag2006.xml"/><Relationship Id="rId1" Type="http://schemas.openxmlformats.org/officeDocument/2006/relationships/tags" Target="../tags/tag2005.xml"/><Relationship Id="rId4"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8" Type="http://schemas.openxmlformats.org/officeDocument/2006/relationships/tags" Target="../tags/tag2014.xml"/><Relationship Id="rId13" Type="http://schemas.openxmlformats.org/officeDocument/2006/relationships/tags" Target="../tags/tag2019.xml"/><Relationship Id="rId18" Type="http://schemas.openxmlformats.org/officeDocument/2006/relationships/tags" Target="../tags/tag2024.xml"/><Relationship Id="rId3" Type="http://schemas.openxmlformats.org/officeDocument/2006/relationships/tags" Target="../tags/tag2009.xml"/><Relationship Id="rId21" Type="http://schemas.openxmlformats.org/officeDocument/2006/relationships/tags" Target="../tags/tag2027.xml"/><Relationship Id="rId7" Type="http://schemas.openxmlformats.org/officeDocument/2006/relationships/tags" Target="../tags/tag2013.xml"/><Relationship Id="rId12" Type="http://schemas.openxmlformats.org/officeDocument/2006/relationships/tags" Target="../tags/tag2018.xml"/><Relationship Id="rId17" Type="http://schemas.openxmlformats.org/officeDocument/2006/relationships/tags" Target="../tags/tag2023.xml"/><Relationship Id="rId2" Type="http://schemas.openxmlformats.org/officeDocument/2006/relationships/tags" Target="../tags/tag2008.xml"/><Relationship Id="rId16" Type="http://schemas.openxmlformats.org/officeDocument/2006/relationships/tags" Target="../tags/tag2022.xml"/><Relationship Id="rId20" Type="http://schemas.openxmlformats.org/officeDocument/2006/relationships/tags" Target="../tags/tag2026.xml"/><Relationship Id="rId1" Type="http://schemas.openxmlformats.org/officeDocument/2006/relationships/tags" Target="../tags/tag2007.xml"/><Relationship Id="rId6" Type="http://schemas.openxmlformats.org/officeDocument/2006/relationships/tags" Target="../tags/tag2012.xml"/><Relationship Id="rId11" Type="http://schemas.openxmlformats.org/officeDocument/2006/relationships/tags" Target="../tags/tag2017.xml"/><Relationship Id="rId24" Type="http://schemas.openxmlformats.org/officeDocument/2006/relationships/image" Target="../media/image22.jpeg"/><Relationship Id="rId5" Type="http://schemas.openxmlformats.org/officeDocument/2006/relationships/tags" Target="../tags/tag2011.xml"/><Relationship Id="rId15" Type="http://schemas.openxmlformats.org/officeDocument/2006/relationships/tags" Target="../tags/tag2021.xml"/><Relationship Id="rId23" Type="http://schemas.openxmlformats.org/officeDocument/2006/relationships/notesSlide" Target="../notesSlides/notesSlide44.xml"/><Relationship Id="rId10" Type="http://schemas.openxmlformats.org/officeDocument/2006/relationships/tags" Target="../tags/tag2016.xml"/><Relationship Id="rId19" Type="http://schemas.openxmlformats.org/officeDocument/2006/relationships/tags" Target="../tags/tag2025.xml"/><Relationship Id="rId4" Type="http://schemas.openxmlformats.org/officeDocument/2006/relationships/tags" Target="../tags/tag2010.xml"/><Relationship Id="rId9" Type="http://schemas.openxmlformats.org/officeDocument/2006/relationships/tags" Target="../tags/tag2015.xml"/><Relationship Id="rId14" Type="http://schemas.openxmlformats.org/officeDocument/2006/relationships/tags" Target="../tags/tag2020.xml"/><Relationship Id="rId22" Type="http://schemas.openxmlformats.org/officeDocument/2006/relationships/slideLayout" Target="../slideLayouts/slideLayout61.xml"/></Relationships>
</file>

<file path=ppt/slides/_rels/slide86.xml.rels><?xml version="1.0" encoding="UTF-8" standalone="yes"?>
<Relationships xmlns="http://schemas.openxmlformats.org/package/2006/relationships"><Relationship Id="rId8" Type="http://schemas.openxmlformats.org/officeDocument/2006/relationships/tags" Target="../tags/tag2035.xml"/><Relationship Id="rId13" Type="http://schemas.openxmlformats.org/officeDocument/2006/relationships/tags" Target="../tags/tag2040.xml"/><Relationship Id="rId18" Type="http://schemas.openxmlformats.org/officeDocument/2006/relationships/tags" Target="../tags/tag2045.xml"/><Relationship Id="rId3" Type="http://schemas.openxmlformats.org/officeDocument/2006/relationships/tags" Target="../tags/tag2030.xml"/><Relationship Id="rId21" Type="http://schemas.openxmlformats.org/officeDocument/2006/relationships/notesSlide" Target="../notesSlides/notesSlide45.xml"/><Relationship Id="rId7" Type="http://schemas.openxmlformats.org/officeDocument/2006/relationships/tags" Target="../tags/tag2034.xml"/><Relationship Id="rId12" Type="http://schemas.openxmlformats.org/officeDocument/2006/relationships/tags" Target="../tags/tag2039.xml"/><Relationship Id="rId17" Type="http://schemas.openxmlformats.org/officeDocument/2006/relationships/tags" Target="../tags/tag2044.xml"/><Relationship Id="rId2" Type="http://schemas.openxmlformats.org/officeDocument/2006/relationships/tags" Target="../tags/tag2029.xml"/><Relationship Id="rId16" Type="http://schemas.openxmlformats.org/officeDocument/2006/relationships/tags" Target="../tags/tag2043.xml"/><Relationship Id="rId20" Type="http://schemas.openxmlformats.org/officeDocument/2006/relationships/slideLayout" Target="../slideLayouts/slideLayout61.xml"/><Relationship Id="rId1" Type="http://schemas.openxmlformats.org/officeDocument/2006/relationships/tags" Target="../tags/tag2028.xml"/><Relationship Id="rId6" Type="http://schemas.openxmlformats.org/officeDocument/2006/relationships/tags" Target="../tags/tag2033.xml"/><Relationship Id="rId11" Type="http://schemas.openxmlformats.org/officeDocument/2006/relationships/tags" Target="../tags/tag2038.xml"/><Relationship Id="rId5" Type="http://schemas.openxmlformats.org/officeDocument/2006/relationships/tags" Target="../tags/tag2032.xml"/><Relationship Id="rId15" Type="http://schemas.openxmlformats.org/officeDocument/2006/relationships/tags" Target="../tags/tag2042.xml"/><Relationship Id="rId10" Type="http://schemas.openxmlformats.org/officeDocument/2006/relationships/tags" Target="../tags/tag2037.xml"/><Relationship Id="rId19" Type="http://schemas.openxmlformats.org/officeDocument/2006/relationships/tags" Target="../tags/tag2046.xml"/><Relationship Id="rId4" Type="http://schemas.openxmlformats.org/officeDocument/2006/relationships/tags" Target="../tags/tag2031.xml"/><Relationship Id="rId9" Type="http://schemas.openxmlformats.org/officeDocument/2006/relationships/tags" Target="../tags/tag2036.xml"/><Relationship Id="rId14" Type="http://schemas.openxmlformats.org/officeDocument/2006/relationships/tags" Target="../tags/tag2041.xml"/><Relationship Id="rId22" Type="http://schemas.openxmlformats.org/officeDocument/2006/relationships/image" Target="../media/image22.jpeg"/></Relationships>
</file>

<file path=ppt/slides/_rels/slide8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tags" Target="../tags/tag2049.xml"/><Relationship Id="rId7" Type="http://schemas.openxmlformats.org/officeDocument/2006/relationships/tags" Target="../tags/tag2053.xml"/><Relationship Id="rId2" Type="http://schemas.openxmlformats.org/officeDocument/2006/relationships/tags" Target="../tags/tag2048.xml"/><Relationship Id="rId1" Type="http://schemas.openxmlformats.org/officeDocument/2006/relationships/tags" Target="../tags/tag2047.xml"/><Relationship Id="rId6" Type="http://schemas.openxmlformats.org/officeDocument/2006/relationships/tags" Target="../tags/tag2052.xml"/><Relationship Id="rId5" Type="http://schemas.openxmlformats.org/officeDocument/2006/relationships/tags" Target="../tags/tag2051.xml"/><Relationship Id="rId10" Type="http://schemas.openxmlformats.org/officeDocument/2006/relationships/image" Target="../media/image78.jpeg"/><Relationship Id="rId4" Type="http://schemas.openxmlformats.org/officeDocument/2006/relationships/tags" Target="../tags/tag2050.xml"/><Relationship Id="rId9" Type="http://schemas.openxmlformats.org/officeDocument/2006/relationships/image" Target="../media/image22.jpeg"/></Relationships>
</file>

<file path=ppt/slides/_rels/slide88.xml.rels><?xml version="1.0" encoding="UTF-8" standalone="yes"?>
<Relationships xmlns="http://schemas.openxmlformats.org/package/2006/relationships"><Relationship Id="rId8" Type="http://schemas.openxmlformats.org/officeDocument/2006/relationships/tags" Target="../tags/tag2061.xml"/><Relationship Id="rId13" Type="http://schemas.openxmlformats.org/officeDocument/2006/relationships/tags" Target="../tags/tag2066.xml"/><Relationship Id="rId3" Type="http://schemas.openxmlformats.org/officeDocument/2006/relationships/tags" Target="../tags/tag2056.xml"/><Relationship Id="rId7" Type="http://schemas.openxmlformats.org/officeDocument/2006/relationships/tags" Target="../tags/tag2060.xml"/><Relationship Id="rId12" Type="http://schemas.openxmlformats.org/officeDocument/2006/relationships/tags" Target="../tags/tag2065.xml"/><Relationship Id="rId17" Type="http://schemas.openxmlformats.org/officeDocument/2006/relationships/image" Target="../media/image22.jpeg"/><Relationship Id="rId2" Type="http://schemas.openxmlformats.org/officeDocument/2006/relationships/tags" Target="../tags/tag2055.xml"/><Relationship Id="rId16" Type="http://schemas.openxmlformats.org/officeDocument/2006/relationships/slideLayout" Target="../slideLayouts/slideLayout61.xml"/><Relationship Id="rId1" Type="http://schemas.openxmlformats.org/officeDocument/2006/relationships/tags" Target="../tags/tag2054.xml"/><Relationship Id="rId6" Type="http://schemas.openxmlformats.org/officeDocument/2006/relationships/tags" Target="../tags/tag2059.xml"/><Relationship Id="rId11" Type="http://schemas.openxmlformats.org/officeDocument/2006/relationships/tags" Target="../tags/tag2064.xml"/><Relationship Id="rId5" Type="http://schemas.openxmlformats.org/officeDocument/2006/relationships/tags" Target="../tags/tag2058.xml"/><Relationship Id="rId15" Type="http://schemas.openxmlformats.org/officeDocument/2006/relationships/tags" Target="../tags/tag2068.xml"/><Relationship Id="rId10" Type="http://schemas.openxmlformats.org/officeDocument/2006/relationships/tags" Target="../tags/tag2063.xml"/><Relationship Id="rId4" Type="http://schemas.openxmlformats.org/officeDocument/2006/relationships/tags" Target="../tags/tag2057.xml"/><Relationship Id="rId9" Type="http://schemas.openxmlformats.org/officeDocument/2006/relationships/tags" Target="../tags/tag2062.xml"/><Relationship Id="rId14" Type="http://schemas.openxmlformats.org/officeDocument/2006/relationships/tags" Target="../tags/tag206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tags" Target="../tags/tag2070.xml"/><Relationship Id="rId1" Type="http://schemas.openxmlformats.org/officeDocument/2006/relationships/tags" Target="../tags/tag2069.xml"/><Relationship Id="rId4" Type="http://schemas.openxmlformats.org/officeDocument/2006/relationships/notesSlide" Target="../notesSlides/notesSlide46.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412.xml"/><Relationship Id="rId7" Type="http://schemas.openxmlformats.org/officeDocument/2006/relationships/tags" Target="../tags/tag1416.xml"/><Relationship Id="rId2" Type="http://schemas.openxmlformats.org/officeDocument/2006/relationships/tags" Target="../tags/tag1411.xml"/><Relationship Id="rId1" Type="http://schemas.openxmlformats.org/officeDocument/2006/relationships/tags" Target="../tags/tag1410.xml"/><Relationship Id="rId6" Type="http://schemas.openxmlformats.org/officeDocument/2006/relationships/tags" Target="../tags/tag1415.xml"/><Relationship Id="rId11" Type="http://schemas.openxmlformats.org/officeDocument/2006/relationships/image" Target="../media/image50.jpeg"/><Relationship Id="rId5" Type="http://schemas.openxmlformats.org/officeDocument/2006/relationships/tags" Target="../tags/tag1414.xml"/><Relationship Id="rId10" Type="http://schemas.openxmlformats.org/officeDocument/2006/relationships/image" Target="../media/image3.png"/><Relationship Id="rId4" Type="http://schemas.openxmlformats.org/officeDocument/2006/relationships/tags" Target="../tags/tag141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ctrTitle"/>
            <p:custDataLst>
              <p:tags r:id="rId2"/>
            </p:custDataLst>
          </p:nvPr>
        </p:nvSpPr>
        <p:spPr>
          <a:xfrm>
            <a:off x="2464435" y="3854450"/>
            <a:ext cx="4513580" cy="932815"/>
          </a:xfrm>
        </p:spPr>
        <p:txBody>
          <a:bodyPr>
            <a:noAutofit/>
          </a:bodyPr>
          <a:lstStyle/>
          <a:p>
            <a:pPr marL="0" indent="0" algn="ctr">
              <a:lnSpc>
                <a:spcPct val="100000"/>
              </a:lnSpc>
              <a:spcBef>
                <a:spcPts val="0"/>
              </a:spcBef>
              <a:spcAft>
                <a:spcPts val="0"/>
              </a:spcAft>
              <a:buSzPct val="100000"/>
              <a:buNone/>
            </a:pPr>
            <a:r>
              <a:rPr lang="zh-CN" altLang="en-US" sz="5400" b="1" spc="320" dirty="0">
                <a:latin typeface="微软雅黑" panose="020B0503020204020204" charset="-122"/>
                <a:ea typeface="微软雅黑" panose="020B0503020204020204" charset="-122"/>
              </a:rPr>
              <a:t>《文学概论》</a:t>
            </a:r>
          </a:p>
        </p:txBody>
      </p:sp>
    </p:spTree>
    <p:custDataLst>
      <p:tags r:id="rId1"/>
    </p:custDataLst>
  </p:cSld>
  <p:clrMapOvr>
    <a:masterClrMapping/>
  </p:clrMapOvr>
  <p:transition spd="med">
    <p:diamond/>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9144000"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8" name="矩形 4"/>
          <p:cNvSpPr/>
          <p:nvPr>
            <p:custDataLst>
              <p:tags r:id="rId5"/>
            </p:custDataLst>
          </p:nvPr>
        </p:nvSpPr>
        <p:spPr>
          <a:xfrm>
            <a:off x="0" y="4572036"/>
            <a:ext cx="9144073" cy="2286018"/>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6"/>
            </p:custDataLst>
          </p:nvPr>
        </p:nvSpPr>
        <p:spPr>
          <a:xfrm>
            <a:off x="457204" y="750550"/>
            <a:ext cx="8115357" cy="84582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5000" b="1" spc="340" baseline="0">
                <a:solidFill>
                  <a:schemeClr val="accent1">
                    <a:lumMod val="50000"/>
                  </a:schemeClr>
                </a:solidFill>
                <a:latin typeface="微软雅黑" panose="020B0503020204020204" charset="-122"/>
                <a:ea typeface="微软雅黑" panose="020B0503020204020204" charset="-122"/>
                <a:sym typeface="+mn-ea"/>
              </a:rPr>
              <a:t>思考问题：是什么</a:t>
            </a:r>
          </a:p>
        </p:txBody>
      </p:sp>
      <p:sp>
        <p:nvSpPr>
          <p:cNvPr id="11" name="Title 6"/>
          <p:cNvSpPr txBox="1"/>
          <p:nvPr>
            <p:custDataLst>
              <p:tags r:id="rId7"/>
            </p:custDataLst>
          </p:nvPr>
        </p:nvSpPr>
        <p:spPr>
          <a:xfrm>
            <a:off x="457204" y="2011667"/>
            <a:ext cx="8115357" cy="731520"/>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zh-CN" sz="24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《文学概论》（《文学理论》）是一门什么样的课程？</a:t>
            </a:r>
          </a:p>
        </p:txBody>
      </p:sp>
      <p:pic>
        <p:nvPicPr>
          <p:cNvPr id="5" name="图片 4" descr="D:\meihua_service_cache\jpg/1497b797f450749ed5eff4e53b67f6c3.jpg1497b797f450749ed5eff4e53b67f6c3"/>
          <p:cNvPicPr>
            <a:picLocks noChangeAspect="1"/>
          </p:cNvPicPr>
          <p:nvPr>
            <p:custDataLst>
              <p:tags r:id="rId8"/>
            </p:custDataLst>
          </p:nvPr>
        </p:nvPicPr>
        <p:blipFill rotWithShape="1">
          <a:blip r:embed="rId12"/>
          <a:srcRect t="22774" b="22774"/>
          <a:stretch>
            <a:fillRect/>
          </a:stretch>
        </p:blipFill>
        <p:spPr>
          <a:xfrm>
            <a:off x="457204" y="3554728"/>
            <a:ext cx="8115357" cy="2308879"/>
          </a:xfrm>
          <a:custGeom>
            <a:avLst/>
            <a:gdLst/>
            <a:ahLst/>
            <a:cxnLst>
              <a:cxn ang="3">
                <a:pos x="hc" y="t"/>
              </a:cxn>
              <a:cxn ang="cd2">
                <a:pos x="l" y="vc"/>
              </a:cxn>
              <a:cxn ang="cd4">
                <a:pos x="hc" y="b"/>
              </a:cxn>
              <a:cxn ang="0">
                <a:pos x="r" y="vc"/>
              </a:cxn>
            </a:cxnLst>
            <a:rect l="l" t="t" r="r" b="b"/>
            <a:pathLst>
              <a:path w="17040" h="6000">
                <a:moveTo>
                  <a:pt x="0" y="0"/>
                </a:moveTo>
                <a:lnTo>
                  <a:pt x="17040" y="0"/>
                </a:lnTo>
                <a:lnTo>
                  <a:pt x="1704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ntr" presetSubtype="0" fill="hold" nodeType="clickEffect">
                                  <p:stCondLst>
                                    <p:cond delay="0"/>
                                  </p:stCondLst>
                                  <p:iterate type="lt">
                                    <p:tmPct val="50000"/>
                                  </p:iterate>
                                  <p:childTnLst>
                                    <p:set>
                                      <p:cBhvr>
                                        <p:cTn id="10" dur="1" fill="hold">
                                          <p:stCondLst>
                                            <p:cond delay="0"/>
                                          </p:stCondLst>
                                        </p:cTn>
                                        <p:tgtEl>
                                          <p:spTgt spid="11">
                                            <p:txEl>
                                              <p:pRg st="0" end="0"/>
                                            </p:txEl>
                                          </p:spTgt>
                                        </p:tgtEl>
                                        <p:attrNameLst>
                                          <p:attrName>style.visibility</p:attrName>
                                        </p:attrNameLst>
                                      </p:cBhvr>
                                      <p:to>
                                        <p:strVal val="visible"/>
                                      </p:to>
                                    </p:set>
                                    <p:anim calcmode="discrete" valueType="clr">
                                      <p:cBhvr override="childStyle">
                                        <p:cTn id="11" dur="80"/>
                                        <p:tgtEl>
                                          <p:spTgt spid="1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1">
                                            <p:txEl>
                                              <p:pRg st="0" end="0"/>
                                            </p:txEl>
                                          </p:spTgt>
                                        </p:tgtEl>
                                        <p:attrNameLst>
                                          <p:attrName>fillcolor</p:attrName>
                                        </p:attrNameLst>
                                      </p:cBhvr>
                                      <p:tavLst>
                                        <p:tav tm="0">
                                          <p:val>
                                            <p:clrVal>
                                              <a:schemeClr val="accent2"/>
                                            </p:clrVal>
                                          </p:val>
                                        </p:tav>
                                        <p:tav tm="50000">
                                          <p:val>
                                            <p:clrVal>
                                              <a:schemeClr val="hlink"/>
                                            </p:clrVal>
                                          </p:val>
                                        </p:tav>
                                      </p:tavLst>
                                    </p:anim>
                                    <p:set>
                                      <p:cBhvr>
                                        <p:cTn id="13" dur="80"/>
                                        <p:tgtEl>
                                          <p:spTgt spid="11">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2" name="图片 1"/>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5" name="图片 4" descr="D:\meihua_service_cache\jpg/db399fac61ffadd5710b4b7a19086f57.jpgdb399fac61ffadd5710b4b7a19086f57"/>
          <p:cNvPicPr>
            <a:picLocks noChangeAspect="1"/>
          </p:cNvPicPr>
          <p:nvPr>
            <p:custDataLst>
              <p:tags r:id="rId4"/>
            </p:custDataLst>
          </p:nvPr>
        </p:nvPicPr>
        <p:blipFill rotWithShape="1">
          <a:blip r:embed="rId11"/>
          <a:srcRect l="8750" r="8750"/>
          <a:stretch>
            <a:fillRect/>
          </a:stretch>
        </p:blipFill>
        <p:spPr>
          <a:xfrm>
            <a:off x="5372070" y="-25"/>
            <a:ext cx="3771928" cy="6858051"/>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6" name="文本框 5"/>
          <p:cNvSpPr txBox="1"/>
          <p:nvPr>
            <p:custDataLst>
              <p:tags r:id="rId5"/>
            </p:custDataLst>
          </p:nvPr>
        </p:nvSpPr>
        <p:spPr>
          <a:xfrm>
            <a:off x="457204" y="780951"/>
            <a:ext cx="4457728" cy="1028795"/>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zh-CN" sz="4000" b="1" spc="240" dirty="0">
                <a:solidFill>
                  <a:schemeClr val="accent1">
                    <a:lumMod val="50000"/>
                  </a:schemeClr>
                </a:solidFill>
                <a:latin typeface="微软雅黑" panose="020B0503020204020204" charset="-122"/>
                <a:ea typeface="微软雅黑" panose="020B0503020204020204" charset="-122"/>
              </a:rPr>
              <a:t>课程名称概要</a:t>
            </a:r>
          </a:p>
        </p:txBody>
      </p:sp>
      <p:sp>
        <p:nvSpPr>
          <p:cNvPr id="11" name="Title 6"/>
          <p:cNvSpPr txBox="1"/>
          <p:nvPr>
            <p:custDataLst>
              <p:tags r:id="rId6"/>
            </p:custDataLst>
          </p:nvPr>
        </p:nvSpPr>
        <p:spPr>
          <a:xfrm>
            <a:off x="457200" y="2185670"/>
            <a:ext cx="4457065" cy="725170"/>
          </a:xfrm>
          <a:prstGeom prst="rect">
            <a:avLst/>
          </a:prstGeom>
          <a:noFill/>
          <a:ln w="3175">
            <a:noFill/>
            <a:prstDash val="dash"/>
          </a:ln>
        </p:spPr>
        <p:txBody>
          <a:bodyPr wrap="square" lIns="47625" tIns="19050" rIns="47625" bIns="19050" anchor="b" anchorCtr="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200" b="1" i="0" u="none" strike="noStrike" spc="20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（一）</a:t>
            </a:r>
            <a:r>
              <a:rPr kumimoji="0" lang="en-US" altLang="zh-CN" sz="3200" b="1" i="0" u="none" strike="noStrike" spc="20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何谓“文学”？</a:t>
            </a:r>
          </a:p>
        </p:txBody>
      </p:sp>
      <p:sp>
        <p:nvSpPr>
          <p:cNvPr id="14" name="Title 6"/>
          <p:cNvSpPr txBox="1"/>
          <p:nvPr>
            <p:custDataLst>
              <p:tags r:id="rId7"/>
            </p:custDataLst>
          </p:nvPr>
        </p:nvSpPr>
        <p:spPr>
          <a:xfrm>
            <a:off x="499745" y="3357245"/>
            <a:ext cx="4530090" cy="1570355"/>
          </a:xfrm>
          <a:prstGeom prst="rect">
            <a:avLst/>
          </a:prstGeom>
          <a:noFill/>
          <a:ln w="3175">
            <a:noFill/>
            <a:prstDash val="dash"/>
          </a:ln>
        </p:spPr>
        <p:txBody>
          <a:bodyPr wrap="square" lIns="47625" tIns="19050" rIns="47625" bIns="1905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altLang="zh-CN" sz="2000" u="none" strike="noStrike" spc="12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lang="zh-CN" altLang="en-US" sz="2000" u="none" strike="noStrike" spc="12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当我们谈论文学时，你会想到什么？</a:t>
            </a:r>
          </a:p>
          <a:p>
            <a:pPr marL="0" lvl="0" indent="0" algn="l">
              <a:lnSpc>
                <a:spcPct val="120000"/>
              </a:lnSpc>
              <a:spcBef>
                <a:spcPts val="0"/>
              </a:spcBef>
              <a:spcAft>
                <a:spcPts val="800"/>
              </a:spcAft>
              <a:buSzPct val="100000"/>
            </a:pPr>
            <a:r>
              <a:rPr lang="zh-CN" altLang="en-US" sz="2000" u="none" strike="noStrike" spc="12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altLang="zh-CN" sz="2000" u="none" strike="noStrike" spc="12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lang="zh-CN" altLang="en-US" sz="2000" u="none" strike="noStrike" spc="12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或者哪些与文学相关的人或物能给你留下深刻的印象？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ntr" presetSubtype="0" fill="hold" nodeType="clickEffect">
                                  <p:stCondLst>
                                    <p:cond delay="0"/>
                                  </p:stCondLst>
                                  <p:iterate type="lt">
                                    <p:tmPct val="50000"/>
                                  </p:iterate>
                                  <p:childTnLst>
                                    <p:set>
                                      <p:cBhvr>
                                        <p:cTn id="10" dur="1000" fill="hold">
                                          <p:stCondLst>
                                            <p:cond delay="0"/>
                                          </p:stCondLst>
                                        </p:cTn>
                                        <p:tgtEl>
                                          <p:spTgt spid="14">
                                            <p:txEl>
                                              <p:pRg st="0" end="0"/>
                                            </p:txEl>
                                          </p:spTgt>
                                        </p:tgtEl>
                                        <p:attrNameLst>
                                          <p:attrName>style.visibility</p:attrName>
                                        </p:attrNameLst>
                                      </p:cBhvr>
                                      <p:to>
                                        <p:strVal val="visible"/>
                                      </p:to>
                                    </p:set>
                                    <p:anim calcmode="discrete" valueType="clr">
                                      <p:cBhvr override="childStyle">
                                        <p:cTn id="11" dur="1000"/>
                                        <p:tgtEl>
                                          <p:spTgt spid="1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1000"/>
                                        <p:tgtEl>
                                          <p:spTgt spid="14">
                                            <p:txEl>
                                              <p:pRg st="0" end="0"/>
                                            </p:txEl>
                                          </p:spTgt>
                                        </p:tgtEl>
                                        <p:attrNameLst>
                                          <p:attrName>fillcolor</p:attrName>
                                        </p:attrNameLst>
                                      </p:cBhvr>
                                      <p:tavLst>
                                        <p:tav tm="0">
                                          <p:val>
                                            <p:clrVal>
                                              <a:schemeClr val="accent2"/>
                                            </p:clrVal>
                                          </p:val>
                                        </p:tav>
                                        <p:tav tm="50000">
                                          <p:val>
                                            <p:clrVal>
                                              <a:schemeClr val="hlink"/>
                                            </p:clrVal>
                                          </p:val>
                                        </p:tav>
                                      </p:tavLst>
                                    </p:anim>
                                    <p:set>
                                      <p:cBhvr>
                                        <p:cTn id="13" dur="1000"/>
                                        <p:tgtEl>
                                          <p:spTgt spid="14">
                                            <p:txEl>
                                              <p:pRg st="0" end="0"/>
                                            </p:txEl>
                                          </p:spTgt>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000" fill="hold">
                                          <p:stCondLst>
                                            <p:cond delay="0"/>
                                          </p:stCondLst>
                                        </p:cTn>
                                        <p:tgtEl>
                                          <p:spTgt spid="14">
                                            <p:txEl>
                                              <p:pRg st="1" end="1"/>
                                            </p:txEl>
                                          </p:spTgt>
                                        </p:tgtEl>
                                        <p:attrNameLst>
                                          <p:attrName>style.visibility</p:attrName>
                                        </p:attrNameLst>
                                      </p:cBhvr>
                                      <p:to>
                                        <p:strVal val="visible"/>
                                      </p:to>
                                    </p:set>
                                    <p:anim calcmode="discrete" valueType="clr">
                                      <p:cBhvr override="childStyle">
                                        <p:cTn id="18" dur="1000"/>
                                        <p:tgtEl>
                                          <p:spTgt spid="14">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1000"/>
                                        <p:tgtEl>
                                          <p:spTgt spid="14">
                                            <p:txEl>
                                              <p:pRg st="1" end="1"/>
                                            </p:txEl>
                                          </p:spTgt>
                                        </p:tgtEl>
                                        <p:attrNameLst>
                                          <p:attrName>fillcolor</p:attrName>
                                        </p:attrNameLst>
                                      </p:cBhvr>
                                      <p:tavLst>
                                        <p:tav tm="0">
                                          <p:val>
                                            <p:clrVal>
                                              <a:schemeClr val="accent2"/>
                                            </p:clrVal>
                                          </p:val>
                                        </p:tav>
                                        <p:tav tm="50000">
                                          <p:val>
                                            <p:clrVal>
                                              <a:schemeClr val="hlink"/>
                                            </p:clrVal>
                                          </p:val>
                                        </p:tav>
                                      </p:tavLst>
                                    </p:anim>
                                    <p:set>
                                      <p:cBhvr>
                                        <p:cTn id="20" dur="1000"/>
                                        <p:tgtEl>
                                          <p:spTgt spid="14">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220950" y="33288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2" name="图片 1"/>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6" name="文本框 5"/>
          <p:cNvSpPr txBox="1"/>
          <p:nvPr>
            <p:custDataLst>
              <p:tags r:id="rId5"/>
            </p:custDataLst>
          </p:nvPr>
        </p:nvSpPr>
        <p:spPr>
          <a:xfrm>
            <a:off x="2195830" y="764540"/>
            <a:ext cx="4356735" cy="107188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zh-CN" sz="2800" b="1" spc="16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伟大的文学作品、文学家</a:t>
            </a:r>
          </a:p>
        </p:txBody>
      </p:sp>
      <p:pic>
        <p:nvPicPr>
          <p:cNvPr id="7" name="图片 6"/>
          <p:cNvPicPr>
            <a:picLocks noChangeAspect="1"/>
          </p:cNvPicPr>
          <p:nvPr>
            <p:custDataLst>
              <p:tags r:id="rId6"/>
            </p:custDataLst>
          </p:nvPr>
        </p:nvPicPr>
        <p:blipFill rotWithShape="1">
          <a:blip r:embed="rId11"/>
          <a:srcRect/>
          <a:stretch>
            <a:fillRect/>
          </a:stretch>
        </p:blipFill>
        <p:spPr>
          <a:xfrm>
            <a:off x="1475740" y="2367280"/>
            <a:ext cx="2477135" cy="3411855"/>
          </a:xfrm>
          <a:custGeom>
            <a:avLst/>
            <a:gdLst/>
            <a:ahLst/>
            <a:cxnLst>
              <a:cxn ang="3">
                <a:pos x="hc" y="t"/>
              </a:cxn>
              <a:cxn ang="cd2">
                <a:pos x="l" y="vc"/>
              </a:cxn>
              <a:cxn ang="cd4">
                <a:pos x="hc" y="b"/>
              </a:cxn>
              <a:cxn ang="0">
                <a:pos x="r" y="vc"/>
              </a:cxn>
            </a:cxnLst>
            <a:rect l="l" t="t" r="r" b="b"/>
            <a:pathLst>
              <a:path w="5280" h="6240">
                <a:moveTo>
                  <a:pt x="0" y="0"/>
                </a:moveTo>
                <a:lnTo>
                  <a:pt x="5280" y="0"/>
                </a:lnTo>
                <a:lnTo>
                  <a:pt x="5280" y="6240"/>
                </a:lnTo>
                <a:lnTo>
                  <a:pt x="0" y="6240"/>
                </a:lnTo>
                <a:lnTo>
                  <a:pt x="0" y="0"/>
                </a:lnTo>
                <a:close/>
              </a:path>
            </a:pathLst>
          </a:custGeom>
        </p:spPr>
      </p:pic>
      <p:pic>
        <p:nvPicPr>
          <p:cNvPr id="9" name="图片 8"/>
          <p:cNvPicPr>
            <a:picLocks noChangeAspect="1"/>
          </p:cNvPicPr>
          <p:nvPr>
            <p:custDataLst>
              <p:tags r:id="rId7"/>
            </p:custDataLst>
          </p:nvPr>
        </p:nvPicPr>
        <p:blipFill rotWithShape="1">
          <a:blip r:embed="rId12"/>
          <a:srcRect/>
          <a:stretch>
            <a:fillRect/>
          </a:stretch>
        </p:blipFill>
        <p:spPr>
          <a:xfrm>
            <a:off x="5149215" y="2353310"/>
            <a:ext cx="2367915" cy="3425825"/>
          </a:xfrm>
          <a:custGeom>
            <a:avLst/>
            <a:gdLst/>
            <a:ahLst/>
            <a:cxnLst>
              <a:cxn ang="3">
                <a:pos x="hc" y="t"/>
              </a:cxn>
              <a:cxn ang="cd2">
                <a:pos x="l" y="vc"/>
              </a:cxn>
              <a:cxn ang="cd4">
                <a:pos x="hc" y="b"/>
              </a:cxn>
              <a:cxn ang="0">
                <a:pos x="r" y="vc"/>
              </a:cxn>
            </a:cxnLst>
            <a:rect l="l" t="t" r="r" b="b"/>
            <a:pathLst>
              <a:path w="5280" h="6240">
                <a:moveTo>
                  <a:pt x="0" y="0"/>
                </a:moveTo>
                <a:lnTo>
                  <a:pt x="5280" y="0"/>
                </a:lnTo>
                <a:lnTo>
                  <a:pt x="5280" y="6240"/>
                </a:lnTo>
                <a:lnTo>
                  <a:pt x="0" y="6240"/>
                </a:lnTo>
                <a:lnTo>
                  <a:pt x="0" y="0"/>
                </a:lnTo>
                <a:close/>
              </a:path>
            </a:pathLst>
          </a:custGeom>
        </p:spPr>
      </p:pic>
    </p:spTree>
    <p:custDataLst>
      <p:tags r:id="rId1"/>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3" name="图片 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4" name="Freeform 5"/>
          <p:cNvSpPr>
            <a:spLocks noEditPoints="1"/>
          </p:cNvSpPr>
          <p:nvPr>
            <p:custDataLst>
              <p:tags r:id="rId4"/>
            </p:custDataLst>
          </p:nvPr>
        </p:nvSpPr>
        <p:spPr bwMode="auto">
          <a:xfrm rot="10800000">
            <a:off x="8458267" y="67309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6" name="Freeform 5"/>
          <p:cNvSpPr>
            <a:spLocks noEditPoints="1"/>
          </p:cNvSpPr>
          <p:nvPr>
            <p:custDataLst>
              <p:tags r:id="rId5"/>
            </p:custDataLst>
          </p:nvPr>
        </p:nvSpPr>
        <p:spPr bwMode="auto">
          <a:xfrm>
            <a:off x="220505" y="580394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pic>
        <p:nvPicPr>
          <p:cNvPr id="102" name="图片 101"/>
          <p:cNvPicPr/>
          <p:nvPr>
            <p:custDataLst>
              <p:tags r:id="rId6"/>
            </p:custDataLst>
          </p:nvPr>
        </p:nvPicPr>
        <p:blipFill>
          <a:blip r:embed="rId11"/>
          <a:stretch>
            <a:fillRect/>
          </a:stretch>
        </p:blipFill>
        <p:spPr>
          <a:xfrm>
            <a:off x="827405" y="1341120"/>
            <a:ext cx="3867150" cy="3721100"/>
          </a:xfrm>
          <a:prstGeom prst="rect">
            <a:avLst/>
          </a:prstGeom>
          <a:noFill/>
          <a:ln w="9525">
            <a:noFill/>
          </a:ln>
        </p:spPr>
      </p:pic>
      <p:pic>
        <p:nvPicPr>
          <p:cNvPr id="103" name="图片 102"/>
          <p:cNvPicPr/>
          <p:nvPr>
            <p:custDataLst>
              <p:tags r:id="rId7"/>
            </p:custDataLst>
          </p:nvPr>
        </p:nvPicPr>
        <p:blipFill>
          <a:blip r:embed="rId12"/>
          <a:stretch>
            <a:fillRect/>
          </a:stretch>
        </p:blipFill>
        <p:spPr>
          <a:xfrm>
            <a:off x="5219700" y="1341120"/>
            <a:ext cx="2531745" cy="3721100"/>
          </a:xfrm>
          <a:prstGeom prst="rect">
            <a:avLst/>
          </a:prstGeom>
          <a:noFill/>
          <a:ln w="9525">
            <a:noFill/>
          </a:ln>
        </p:spPr>
      </p:pic>
    </p:spTree>
    <p:custDataLst>
      <p:tags r:id="rId1"/>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6" name="图片 5"/>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pic>
        <p:nvPicPr>
          <p:cNvPr id="100" name="图片 99"/>
          <p:cNvPicPr/>
          <p:nvPr>
            <p:custDataLst>
              <p:tags r:id="rId4"/>
            </p:custDataLst>
          </p:nvPr>
        </p:nvPicPr>
        <p:blipFill>
          <a:blip r:embed="rId9"/>
          <a:stretch>
            <a:fillRect/>
          </a:stretch>
        </p:blipFill>
        <p:spPr>
          <a:xfrm>
            <a:off x="539115" y="1052830"/>
            <a:ext cx="3735705" cy="3848100"/>
          </a:xfrm>
          <a:prstGeom prst="rect">
            <a:avLst/>
          </a:prstGeom>
          <a:noFill/>
          <a:ln w="9525">
            <a:noFill/>
          </a:ln>
        </p:spPr>
      </p:pic>
      <p:pic>
        <p:nvPicPr>
          <p:cNvPr id="101" name="图片 100"/>
          <p:cNvPicPr/>
          <p:nvPr>
            <p:custDataLst>
              <p:tags r:id="rId5"/>
            </p:custDataLst>
          </p:nvPr>
        </p:nvPicPr>
        <p:blipFill>
          <a:blip r:embed="rId10"/>
          <a:stretch>
            <a:fillRect/>
          </a:stretch>
        </p:blipFill>
        <p:spPr>
          <a:xfrm>
            <a:off x="4427855" y="1052830"/>
            <a:ext cx="4247515" cy="3826510"/>
          </a:xfrm>
          <a:prstGeom prst="rect">
            <a:avLst/>
          </a:prstGeom>
          <a:noFill/>
          <a:ln w="9525">
            <a:noFill/>
          </a:ln>
        </p:spPr>
      </p:pic>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220950" y="33288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12" name="图片 11"/>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11" name="Title 6"/>
          <p:cNvSpPr txBox="1"/>
          <p:nvPr>
            <p:custDataLst>
              <p:tags r:id="rId5"/>
            </p:custDataLst>
          </p:nvPr>
        </p:nvSpPr>
        <p:spPr>
          <a:xfrm>
            <a:off x="5052695" y="1314450"/>
            <a:ext cx="3505200" cy="42291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10000"/>
              </a:lnSpc>
              <a:spcBef>
                <a:spcPts val="0"/>
              </a:spcBef>
              <a:spcAft>
                <a:spcPts val="800"/>
              </a:spcAft>
              <a:buSzPct val="100000"/>
              <a:buFont typeface="Wingdings" panose="05000000000000000000" charset="0"/>
            </a:pPr>
            <a:endParaRPr lang="zh-CN" altLang="zh-CN"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55600" lvl="0" indent="-355600" algn="l" fontAlgn="ctr">
              <a:lnSpc>
                <a:spcPct val="110000"/>
              </a:lnSpc>
              <a:spcBef>
                <a:spcPts val="0"/>
              </a:spcBef>
              <a:spcAft>
                <a:spcPts val="800"/>
              </a:spcAft>
              <a:buSzPct val="100000"/>
              <a:buFont typeface="Wingdings" panose="05000000000000000000" charset="0"/>
              <a:buChar char="l"/>
            </a:pPr>
            <a:r>
              <a:rPr lang="zh-CN" altLang="zh-CN" sz="28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那些让你印象深刻的作品是怎样创作出来的？</a:t>
            </a:r>
          </a:p>
          <a:p>
            <a:pPr marL="355600" lvl="0" indent="-355600" algn="l" fontAlgn="ctr">
              <a:lnSpc>
                <a:spcPct val="110000"/>
              </a:lnSpc>
              <a:spcBef>
                <a:spcPts val="0"/>
              </a:spcBef>
              <a:spcAft>
                <a:spcPts val="800"/>
              </a:spcAft>
              <a:buSzPct val="100000"/>
              <a:buFont typeface="Wingdings" panose="05000000000000000000" charset="0"/>
              <a:buChar char="l"/>
            </a:pPr>
            <a:r>
              <a:rPr lang="zh-CN" altLang="zh-CN" sz="28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文学为什么打动人？怎样理解、评论作品？</a:t>
            </a:r>
          </a:p>
        </p:txBody>
      </p:sp>
      <p:pic>
        <p:nvPicPr>
          <p:cNvPr id="10" name="图片 9" descr="D:\meihua_service_cache\jpg/f5525df4ada0b2e6bd565fa332afc058.jpgf5525df4ada0b2e6bd565fa332afc058"/>
          <p:cNvPicPr>
            <a:picLocks noChangeAspect="1"/>
          </p:cNvPicPr>
          <p:nvPr>
            <p:custDataLst>
              <p:tags r:id="rId6"/>
            </p:custDataLst>
          </p:nvPr>
        </p:nvPicPr>
        <p:blipFill rotWithShape="1">
          <a:blip r:embed="rId10"/>
          <a:srcRect l="19462" r="19462"/>
          <a:stretch>
            <a:fillRect/>
          </a:stretch>
        </p:blipFill>
        <p:spPr>
          <a:xfrm>
            <a:off x="571500" y="1718945"/>
            <a:ext cx="4272280" cy="3655695"/>
          </a:xfrm>
          <a:custGeom>
            <a:avLst/>
            <a:gdLst/>
            <a:ahLst/>
            <a:cxnLst>
              <a:cxn ang="3">
                <a:pos x="hc" y="t"/>
              </a:cxn>
              <a:cxn ang="cd2">
                <a:pos x="l" y="vc"/>
              </a:cxn>
              <a:cxn ang="cd4">
                <a:pos x="hc" y="b"/>
              </a:cxn>
              <a:cxn ang="0">
                <a:pos x="r" y="vc"/>
              </a:cxn>
            </a:cxnLst>
            <a:rect l="l" t="t" r="r" b="b"/>
            <a:pathLst>
              <a:path w="10560" h="5040">
                <a:moveTo>
                  <a:pt x="0" y="0"/>
                </a:moveTo>
                <a:lnTo>
                  <a:pt x="10560" y="0"/>
                </a:lnTo>
                <a:lnTo>
                  <a:pt x="10560" y="5040"/>
                </a:lnTo>
                <a:lnTo>
                  <a:pt x="0" y="5040"/>
                </a:lnTo>
                <a:lnTo>
                  <a:pt x="0" y="0"/>
                </a:lnTo>
                <a:close/>
              </a:path>
            </a:pathLst>
          </a:custGeom>
        </p:spPr>
      </p:pic>
      <p:sp>
        <p:nvSpPr>
          <p:cNvPr id="2" name="文本框 1"/>
          <p:cNvSpPr txBox="1"/>
          <p:nvPr/>
        </p:nvSpPr>
        <p:spPr>
          <a:xfrm>
            <a:off x="2939415" y="707390"/>
            <a:ext cx="2621280" cy="583565"/>
          </a:xfrm>
          <a:prstGeom prst="rect">
            <a:avLst/>
          </a:prstGeom>
          <a:noFill/>
        </p:spPr>
        <p:txBody>
          <a:bodyPr wrap="none" rtlCol="0">
            <a:spAutoFit/>
          </a:bodyPr>
          <a:lstStyle/>
          <a:p>
            <a:r>
              <a:rPr lang="zh-CN" altLang="en-US" b="1">
                <a:latin typeface="微软雅黑" panose="020B0503020204020204" charset="-122"/>
                <a:ea typeface="微软雅黑" panose="020B0503020204020204" charset="-122"/>
              </a:rPr>
              <a:t>【头脑风暴】</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矩形 3"/>
          <p:cNvSpPr/>
          <p:nvPr>
            <p:custDataLst>
              <p:tags r:id="rId2"/>
            </p:custDataLst>
          </p:nvPr>
        </p:nvSpPr>
        <p:spPr>
          <a:xfrm>
            <a:off x="251430" y="39257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6" name="图片 5"/>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3" name="文本框 2"/>
          <p:cNvSpPr txBox="1"/>
          <p:nvPr>
            <p:custDataLst>
              <p:tags r:id="rId5"/>
            </p:custDataLst>
          </p:nvPr>
        </p:nvSpPr>
        <p:spPr>
          <a:xfrm>
            <a:off x="3059430" y="476885"/>
            <a:ext cx="2487930" cy="857885"/>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zh-CN" sz="2800" b="1" spc="16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伟大的思想家</a:t>
            </a:r>
          </a:p>
        </p:txBody>
      </p:sp>
      <p:pic>
        <p:nvPicPr>
          <p:cNvPr id="2" name="图片 1"/>
          <p:cNvPicPr>
            <a:picLocks noChangeAspect="1"/>
          </p:cNvPicPr>
          <p:nvPr>
            <p:custDataLst>
              <p:tags r:id="rId6"/>
            </p:custDataLst>
          </p:nvPr>
        </p:nvPicPr>
        <p:blipFill rotWithShape="1">
          <a:blip r:embed="rId13"/>
          <a:srcRect t="266" b="266"/>
          <a:stretch>
            <a:fillRect/>
          </a:stretch>
        </p:blipFill>
        <p:spPr>
          <a:xfrm>
            <a:off x="688340" y="1779270"/>
            <a:ext cx="3357880" cy="3340735"/>
          </a:xfrm>
          <a:custGeom>
            <a:avLst/>
            <a:gdLst/>
            <a:ahLst/>
            <a:cxnLst>
              <a:cxn ang="3">
                <a:pos x="hc" y="t"/>
              </a:cxn>
              <a:cxn ang="cd2">
                <a:pos x="l" y="vc"/>
              </a:cxn>
              <a:cxn ang="cd4">
                <a:pos x="hc" y="b"/>
              </a:cxn>
              <a:cxn ang="0">
                <a:pos x="r" y="vc"/>
              </a:cxn>
            </a:cxnLst>
            <a:rect l="l" t="t" r="r" b="b"/>
            <a:pathLst>
              <a:path w="9600" h="5520">
                <a:moveTo>
                  <a:pt x="0" y="0"/>
                </a:moveTo>
                <a:lnTo>
                  <a:pt x="9600" y="0"/>
                </a:lnTo>
                <a:lnTo>
                  <a:pt x="9600" y="5520"/>
                </a:lnTo>
                <a:lnTo>
                  <a:pt x="0" y="5520"/>
                </a:lnTo>
                <a:lnTo>
                  <a:pt x="0" y="0"/>
                </a:lnTo>
                <a:close/>
              </a:path>
            </a:pathLst>
          </a:custGeom>
        </p:spPr>
      </p:pic>
      <p:sp>
        <p:nvSpPr>
          <p:cNvPr id="7" name="bj"/>
          <p:cNvSpPr/>
          <p:nvPr>
            <p:custDataLst>
              <p:tags r:id="rId7"/>
            </p:custDataLst>
          </p:nvPr>
        </p:nvSpPr>
        <p:spPr>
          <a:xfrm>
            <a:off x="580390" y="1595755"/>
            <a:ext cx="3653155" cy="3683635"/>
          </a:xfrm>
          <a:prstGeom prst="rect">
            <a:avLst/>
          </a:prstGeom>
          <a:noFill/>
          <a:ln w="12700">
            <a:solidFill>
              <a:schemeClr val="accent1">
                <a:alpha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solidFill>
                <a:schemeClr val="lt1"/>
              </a:solidFill>
              <a:latin typeface="微软雅黑" panose="020B0503020204020204" charset="-122"/>
              <a:ea typeface="微软雅黑" panose="020B0503020204020204" charset="-122"/>
            </a:endParaRPr>
          </a:p>
        </p:txBody>
      </p:sp>
      <p:sp>
        <p:nvSpPr>
          <p:cNvPr id="5" name="矩形 4"/>
          <p:cNvSpPr/>
          <p:nvPr>
            <p:custDataLst>
              <p:tags r:id="rId8"/>
            </p:custDataLst>
          </p:nvPr>
        </p:nvSpPr>
        <p:spPr>
          <a:xfrm>
            <a:off x="4914900" y="1595120"/>
            <a:ext cx="3074035" cy="368427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pic>
        <p:nvPicPr>
          <p:cNvPr id="10" name="图片 9"/>
          <p:cNvPicPr>
            <a:picLocks noChangeAspect="1"/>
          </p:cNvPicPr>
          <p:nvPr>
            <p:custDataLst>
              <p:tags r:id="rId9"/>
            </p:custDataLst>
          </p:nvPr>
        </p:nvPicPr>
        <p:blipFill rotWithShape="1">
          <a:blip r:embed="rId14"/>
          <a:srcRect/>
          <a:stretch>
            <a:fillRect/>
          </a:stretch>
        </p:blipFill>
        <p:spPr>
          <a:xfrm>
            <a:off x="5071110" y="1859915"/>
            <a:ext cx="2760980" cy="3211195"/>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spTree>
    <p:custDataLst>
      <p:tags r:id="rId1"/>
    </p:custData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3" name="图片 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平行四边形 1"/>
          <p:cNvSpPr/>
          <p:nvPr>
            <p:custDataLst>
              <p:tags r:id="rId4"/>
            </p:custDataLst>
          </p:nvPr>
        </p:nvSpPr>
        <p:spPr>
          <a:xfrm flipH="1">
            <a:off x="0" y="0"/>
            <a:ext cx="9144000" cy="6858000"/>
          </a:xfrm>
          <a:prstGeom prst="parallelogram">
            <a:avLst>
              <a:gd name="adj" fmla="val 83230"/>
            </a:avLst>
          </a:prstGeom>
          <a:pattFill prst="ltHorz">
            <a:fgClr>
              <a:schemeClr val="accent1">
                <a:lumMod val="20000"/>
                <a:lumOff val="80000"/>
              </a:schemeClr>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Freeform 5"/>
          <p:cNvSpPr>
            <a:spLocks noEditPoints="1"/>
          </p:cNvSpPr>
          <p:nvPr>
            <p:custDataLst>
              <p:tags r:id="rId5"/>
            </p:custDataLst>
          </p:nvPr>
        </p:nvSpPr>
        <p:spPr bwMode="auto">
          <a:xfrm rot="10800000">
            <a:off x="8458267" y="67309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6" name="Freeform 5"/>
          <p:cNvSpPr>
            <a:spLocks noEditPoints="1"/>
          </p:cNvSpPr>
          <p:nvPr>
            <p:custDataLst>
              <p:tags r:id="rId6"/>
            </p:custDataLst>
          </p:nvPr>
        </p:nvSpPr>
        <p:spPr bwMode="auto">
          <a:xfrm>
            <a:off x="220505" y="580394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7" name="矩形 6"/>
          <p:cNvSpPr/>
          <p:nvPr>
            <p:custDataLst>
              <p:tags r:id="rId7"/>
            </p:custDataLst>
          </p:nvPr>
        </p:nvSpPr>
        <p:spPr>
          <a:xfrm>
            <a:off x="48006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sp>
        <p:nvSpPr>
          <p:cNvPr id="8" name="矩形 7"/>
          <p:cNvSpPr/>
          <p:nvPr>
            <p:custDataLst>
              <p:tags r:id="rId8"/>
            </p:custDataLst>
          </p:nvPr>
        </p:nvSpPr>
        <p:spPr>
          <a:xfrm>
            <a:off x="9144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pic>
        <p:nvPicPr>
          <p:cNvPr id="100" name="图片 99"/>
          <p:cNvPicPr/>
          <p:nvPr>
            <p:custDataLst>
              <p:tags r:id="rId9"/>
            </p:custDataLst>
          </p:nvPr>
        </p:nvPicPr>
        <p:blipFill>
          <a:blip r:embed="rId13"/>
          <a:stretch>
            <a:fillRect/>
          </a:stretch>
        </p:blipFill>
        <p:spPr>
          <a:xfrm>
            <a:off x="1043940" y="1341120"/>
            <a:ext cx="3227070" cy="4138295"/>
          </a:xfrm>
          <a:prstGeom prst="rect">
            <a:avLst/>
          </a:prstGeom>
          <a:noFill/>
          <a:ln w="9525">
            <a:noFill/>
          </a:ln>
        </p:spPr>
      </p:pic>
      <p:pic>
        <p:nvPicPr>
          <p:cNvPr id="5" name="图片 4"/>
          <p:cNvPicPr>
            <a:picLocks noChangeAspect="1"/>
          </p:cNvPicPr>
          <p:nvPr/>
        </p:nvPicPr>
        <p:blipFill>
          <a:blip r:embed="rId14"/>
          <a:stretch>
            <a:fillRect/>
          </a:stretch>
        </p:blipFill>
        <p:spPr>
          <a:xfrm>
            <a:off x="5004435" y="1313180"/>
            <a:ext cx="2898140" cy="4166870"/>
          </a:xfrm>
          <a:prstGeom prst="rect">
            <a:avLst/>
          </a:prstGeom>
        </p:spPr>
      </p:pic>
    </p:spTree>
    <p:custDataLst>
      <p:tags r:id="rId1"/>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3" name="图片 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平行四边形 1"/>
          <p:cNvSpPr/>
          <p:nvPr>
            <p:custDataLst>
              <p:tags r:id="rId4"/>
            </p:custDataLst>
          </p:nvPr>
        </p:nvSpPr>
        <p:spPr>
          <a:xfrm flipH="1">
            <a:off x="0" y="0"/>
            <a:ext cx="9144000" cy="6858000"/>
          </a:xfrm>
          <a:prstGeom prst="parallelogram">
            <a:avLst>
              <a:gd name="adj" fmla="val 83230"/>
            </a:avLst>
          </a:prstGeom>
          <a:pattFill prst="ltHorz">
            <a:fgClr>
              <a:schemeClr val="accent1">
                <a:lumMod val="20000"/>
                <a:lumOff val="80000"/>
              </a:schemeClr>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Freeform 5"/>
          <p:cNvSpPr>
            <a:spLocks noEditPoints="1"/>
          </p:cNvSpPr>
          <p:nvPr>
            <p:custDataLst>
              <p:tags r:id="rId5"/>
            </p:custDataLst>
          </p:nvPr>
        </p:nvSpPr>
        <p:spPr bwMode="auto">
          <a:xfrm rot="10800000">
            <a:off x="8458267" y="67309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6" name="Freeform 5"/>
          <p:cNvSpPr>
            <a:spLocks noEditPoints="1"/>
          </p:cNvSpPr>
          <p:nvPr>
            <p:custDataLst>
              <p:tags r:id="rId6"/>
            </p:custDataLst>
          </p:nvPr>
        </p:nvSpPr>
        <p:spPr bwMode="auto">
          <a:xfrm>
            <a:off x="220505" y="580394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7" name="矩形 6"/>
          <p:cNvSpPr/>
          <p:nvPr>
            <p:custDataLst>
              <p:tags r:id="rId7"/>
            </p:custDataLst>
          </p:nvPr>
        </p:nvSpPr>
        <p:spPr>
          <a:xfrm>
            <a:off x="48006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sp>
        <p:nvSpPr>
          <p:cNvPr id="8" name="矩形 7"/>
          <p:cNvSpPr/>
          <p:nvPr>
            <p:custDataLst>
              <p:tags r:id="rId8"/>
            </p:custDataLst>
          </p:nvPr>
        </p:nvSpPr>
        <p:spPr>
          <a:xfrm>
            <a:off x="9144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pic>
        <p:nvPicPr>
          <p:cNvPr id="9" name="图片 8"/>
          <p:cNvPicPr>
            <a:picLocks noChangeAspect="1"/>
          </p:cNvPicPr>
          <p:nvPr>
            <p:custDataLst>
              <p:tags r:id="rId9"/>
            </p:custDataLst>
          </p:nvPr>
        </p:nvPicPr>
        <p:blipFill rotWithShape="1">
          <a:blip r:embed="rId14"/>
          <a:srcRect/>
          <a:stretch>
            <a:fillRect/>
          </a:stretch>
        </p:blipFill>
        <p:spPr>
          <a:xfrm>
            <a:off x="1296987" y="1428841"/>
            <a:ext cx="2663825" cy="4000319"/>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pic>
        <p:nvPicPr>
          <p:cNvPr id="10" name="图片 9"/>
          <p:cNvPicPr>
            <a:picLocks noChangeAspect="1"/>
          </p:cNvPicPr>
          <p:nvPr>
            <p:custDataLst>
              <p:tags r:id="rId10"/>
            </p:custDataLst>
          </p:nvPr>
        </p:nvPicPr>
        <p:blipFill rotWithShape="1">
          <a:blip r:embed="rId15"/>
          <a:srcRect/>
          <a:stretch>
            <a:fillRect/>
          </a:stretch>
        </p:blipFill>
        <p:spPr>
          <a:xfrm>
            <a:off x="5031105" y="1428841"/>
            <a:ext cx="2967990" cy="4000319"/>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spTree>
    <p:custDataLst>
      <p:tags r:id="rId1"/>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3" name="图片 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平行四边形 1"/>
          <p:cNvSpPr/>
          <p:nvPr>
            <p:custDataLst>
              <p:tags r:id="rId4"/>
            </p:custDataLst>
          </p:nvPr>
        </p:nvSpPr>
        <p:spPr>
          <a:xfrm flipH="1">
            <a:off x="0" y="0"/>
            <a:ext cx="9144000" cy="6858000"/>
          </a:xfrm>
          <a:prstGeom prst="parallelogram">
            <a:avLst>
              <a:gd name="adj" fmla="val 83230"/>
            </a:avLst>
          </a:prstGeom>
          <a:pattFill prst="ltHorz">
            <a:fgClr>
              <a:schemeClr val="accent1">
                <a:lumMod val="20000"/>
                <a:lumOff val="80000"/>
              </a:schemeClr>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Freeform 5"/>
          <p:cNvSpPr>
            <a:spLocks noEditPoints="1"/>
          </p:cNvSpPr>
          <p:nvPr>
            <p:custDataLst>
              <p:tags r:id="rId5"/>
            </p:custDataLst>
          </p:nvPr>
        </p:nvSpPr>
        <p:spPr bwMode="auto">
          <a:xfrm rot="10800000">
            <a:off x="8458267" y="67309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6" name="Freeform 5"/>
          <p:cNvSpPr>
            <a:spLocks noEditPoints="1"/>
          </p:cNvSpPr>
          <p:nvPr>
            <p:custDataLst>
              <p:tags r:id="rId6"/>
            </p:custDataLst>
          </p:nvPr>
        </p:nvSpPr>
        <p:spPr bwMode="auto">
          <a:xfrm>
            <a:off x="220505" y="580394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7" name="矩形 6"/>
          <p:cNvSpPr/>
          <p:nvPr>
            <p:custDataLst>
              <p:tags r:id="rId7"/>
            </p:custDataLst>
          </p:nvPr>
        </p:nvSpPr>
        <p:spPr>
          <a:xfrm>
            <a:off x="48006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sp>
        <p:nvSpPr>
          <p:cNvPr id="8" name="矩形 7"/>
          <p:cNvSpPr/>
          <p:nvPr>
            <p:custDataLst>
              <p:tags r:id="rId8"/>
            </p:custDataLst>
          </p:nvPr>
        </p:nvSpPr>
        <p:spPr>
          <a:xfrm>
            <a:off x="9144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pic>
        <p:nvPicPr>
          <p:cNvPr id="9" name="图片 8"/>
          <p:cNvPicPr>
            <a:picLocks noChangeAspect="1"/>
          </p:cNvPicPr>
          <p:nvPr>
            <p:custDataLst>
              <p:tags r:id="rId9"/>
            </p:custDataLst>
          </p:nvPr>
        </p:nvPicPr>
        <p:blipFill rotWithShape="1">
          <a:blip r:embed="rId14"/>
          <a:srcRect/>
          <a:stretch>
            <a:fillRect/>
          </a:stretch>
        </p:blipFill>
        <p:spPr>
          <a:xfrm>
            <a:off x="1311910" y="1428841"/>
            <a:ext cx="2633980" cy="4000319"/>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pic>
        <p:nvPicPr>
          <p:cNvPr id="10" name="图片 9"/>
          <p:cNvPicPr>
            <a:picLocks noChangeAspect="1"/>
          </p:cNvPicPr>
          <p:nvPr>
            <p:custDataLst>
              <p:tags r:id="rId10"/>
            </p:custDataLst>
          </p:nvPr>
        </p:nvPicPr>
        <p:blipFill rotWithShape="1">
          <a:blip r:embed="rId15"/>
          <a:srcRect/>
          <a:stretch>
            <a:fillRect/>
          </a:stretch>
        </p:blipFill>
        <p:spPr>
          <a:xfrm>
            <a:off x="4974272" y="1428841"/>
            <a:ext cx="3081655" cy="4000319"/>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9"/>
          <p:cNvSpPr/>
          <p:nvPr userDrawn="1">
            <p:custDataLst>
              <p:tags r:id="rId2"/>
            </p:custDataLst>
          </p:nvPr>
        </p:nvSpPr>
        <p:spPr>
          <a:xfrm>
            <a:off x="0" y="1557020"/>
            <a:ext cx="9144000" cy="481838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lt1"/>
              </a:solidFill>
              <a:latin typeface="微软雅黑" panose="020B0503020204020204" charset="-122"/>
              <a:cs typeface="微软雅黑" panose="020B0503020204020204" charset="-122"/>
              <a:sym typeface="+mn-ea"/>
            </a:endParaRPr>
          </a:p>
        </p:txBody>
      </p:sp>
      <p:pic>
        <p:nvPicPr>
          <p:cNvPr id="20" name="图片 19"/>
          <p:cNvPicPr>
            <a:picLocks noChangeAspect="1"/>
          </p:cNvPicPr>
          <p:nvPr userDrawn="1">
            <p:custDataLst>
              <p:tags r:id="rId3"/>
            </p:custDataLst>
          </p:nvPr>
        </p:nvPicPr>
        <p:blipFill>
          <a:blip r:embed="rId8"/>
          <a:stretch>
            <a:fillRect/>
          </a:stretch>
        </p:blipFill>
        <p:spPr>
          <a:xfrm>
            <a:off x="7703820" y="371634"/>
            <a:ext cx="1257300" cy="1216343"/>
          </a:xfrm>
          <a:prstGeom prst="rect">
            <a:avLst/>
          </a:prstGeom>
        </p:spPr>
      </p:pic>
      <p:pic>
        <p:nvPicPr>
          <p:cNvPr id="22" name="图片 21"/>
          <p:cNvPicPr>
            <a:picLocks noChangeAspect="1"/>
          </p:cNvPicPr>
          <p:nvPr userDrawn="1">
            <p:custDataLst>
              <p:tags r:id="rId4"/>
            </p:custDataLst>
          </p:nvPr>
        </p:nvPicPr>
        <p:blipFill>
          <a:blip r:embed="rId9"/>
          <a:stretch>
            <a:fillRect/>
          </a:stretch>
        </p:blipFill>
        <p:spPr>
          <a:xfrm>
            <a:off x="143827" y="5121434"/>
            <a:ext cx="1385411" cy="1399223"/>
          </a:xfrm>
          <a:prstGeom prst="rect">
            <a:avLst/>
          </a:prstGeom>
        </p:spPr>
      </p:pic>
      <p:sp>
        <p:nvSpPr>
          <p:cNvPr id="11" name="文本框 2"/>
          <p:cNvSpPr txBox="1"/>
          <p:nvPr>
            <p:custDataLst>
              <p:tags r:id="rId5"/>
            </p:custDataLst>
          </p:nvPr>
        </p:nvSpPr>
        <p:spPr>
          <a:xfrm>
            <a:off x="725805" y="386715"/>
            <a:ext cx="5775325" cy="956945"/>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《文学概论》课程基本情况</a:t>
            </a:r>
          </a:p>
        </p:txBody>
      </p:sp>
      <p:sp>
        <p:nvSpPr>
          <p:cNvPr id="12" name="Title 6"/>
          <p:cNvSpPr txBox="1"/>
          <p:nvPr>
            <p:custDataLst>
              <p:tags r:id="rId6"/>
            </p:custDataLst>
          </p:nvPr>
        </p:nvSpPr>
        <p:spPr>
          <a:xfrm>
            <a:off x="827405" y="1628775"/>
            <a:ext cx="7713980" cy="950595"/>
          </a:xfrm>
          <a:prstGeom prst="rect">
            <a:avLst/>
          </a:prstGeom>
          <a:noFill/>
          <a:ln w="3175">
            <a:noFill/>
            <a:prstDash val="dash"/>
          </a:ln>
        </p:spPr>
        <p:txBody>
          <a:bodyPr wrap="square" lIns="47625" tIns="19050" rIns="47625" bIns="1905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zh-CN" altLang="en-US"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一、</a:t>
            </a:r>
            <a:r>
              <a:rPr lang="en-US" altLang="zh-CN"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教材使用：</a:t>
            </a:r>
            <a:r>
              <a:rPr lang="en-US" altLang="zh-CN" sz="2400" spc="2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马工程教材 《文学理论》第2版；</a:t>
            </a:r>
          </a:p>
          <a:p>
            <a:pPr lvl="0" algn="l" fontAlgn="ctr">
              <a:lnSpc>
                <a:spcPct val="120000"/>
              </a:lnSpc>
              <a:spcBef>
                <a:spcPts val="0"/>
              </a:spcBef>
              <a:spcAft>
                <a:spcPts val="800"/>
              </a:spcAft>
              <a:buSzPct val="100000"/>
              <a:buFont typeface="+mn-ea"/>
            </a:pPr>
            <a:r>
              <a:rPr altLang="zh-CN"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二、教学模式：</a:t>
            </a:r>
            <a:r>
              <a:rPr lang="zh-CN" altLang="en-US" sz="2400" spc="200">
                <a:ln w="3175">
                  <a:noFill/>
                  <a:prstDash val="dash"/>
                </a:ln>
                <a:solidFill>
                  <a:schemeClr val="dk1">
                    <a:lumMod val="75000"/>
                    <a:lumOff val="25000"/>
                  </a:schemeClr>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线上线下混合式</a:t>
            </a:r>
            <a:endParaRPr altLang="zh-CN" sz="2400" spc="200">
              <a:ln w="3175">
                <a:noFill/>
                <a:prstDash val="dash"/>
              </a:ln>
              <a:solidFill>
                <a:schemeClr val="dk1">
                  <a:lumMod val="75000"/>
                  <a:lumOff val="25000"/>
                </a:schemeClr>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0"/>
          <a:stretch>
            <a:fillRect/>
          </a:stretch>
        </p:blipFill>
        <p:spPr>
          <a:xfrm>
            <a:off x="1951355" y="2680970"/>
            <a:ext cx="5968365" cy="3748405"/>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3" name="图片 2"/>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 name="平行四边形 1"/>
          <p:cNvSpPr/>
          <p:nvPr>
            <p:custDataLst>
              <p:tags r:id="rId4"/>
            </p:custDataLst>
          </p:nvPr>
        </p:nvSpPr>
        <p:spPr>
          <a:xfrm flipH="1">
            <a:off x="0" y="0"/>
            <a:ext cx="9144000" cy="6858000"/>
          </a:xfrm>
          <a:prstGeom prst="parallelogram">
            <a:avLst>
              <a:gd name="adj" fmla="val 83230"/>
            </a:avLst>
          </a:prstGeom>
          <a:pattFill prst="ltHorz">
            <a:fgClr>
              <a:schemeClr val="accent1">
                <a:lumMod val="20000"/>
                <a:lumOff val="80000"/>
              </a:schemeClr>
            </a:fgClr>
            <a:bgClr>
              <a:schemeClr val="l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Freeform 5"/>
          <p:cNvSpPr>
            <a:spLocks noEditPoints="1"/>
          </p:cNvSpPr>
          <p:nvPr>
            <p:custDataLst>
              <p:tags r:id="rId5"/>
            </p:custDataLst>
          </p:nvPr>
        </p:nvSpPr>
        <p:spPr bwMode="auto">
          <a:xfrm rot="10800000">
            <a:off x="8458267" y="67309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6" name="Freeform 5"/>
          <p:cNvSpPr>
            <a:spLocks noEditPoints="1"/>
          </p:cNvSpPr>
          <p:nvPr>
            <p:custDataLst>
              <p:tags r:id="rId6"/>
            </p:custDataLst>
          </p:nvPr>
        </p:nvSpPr>
        <p:spPr bwMode="auto">
          <a:xfrm>
            <a:off x="220505" y="5803947"/>
            <a:ext cx="476254" cy="381003"/>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7" name="矩形 6"/>
          <p:cNvSpPr/>
          <p:nvPr>
            <p:custDataLst>
              <p:tags r:id="rId7"/>
            </p:custDataLst>
          </p:nvPr>
        </p:nvSpPr>
        <p:spPr>
          <a:xfrm>
            <a:off x="48006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sp>
        <p:nvSpPr>
          <p:cNvPr id="8" name="矩形 7"/>
          <p:cNvSpPr/>
          <p:nvPr>
            <p:custDataLst>
              <p:tags r:id="rId8"/>
            </p:custDataLst>
          </p:nvPr>
        </p:nvSpPr>
        <p:spPr>
          <a:xfrm>
            <a:off x="914400" y="1268828"/>
            <a:ext cx="3429000" cy="432035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a:solidFill>
                <a:schemeClr val="lt1"/>
              </a:solidFill>
              <a:latin typeface="微软雅黑" panose="020B0503020204020204" charset="-122"/>
              <a:ea typeface="微软雅黑" panose="020B0503020204020204" charset="-122"/>
            </a:endParaRPr>
          </a:p>
        </p:txBody>
      </p:sp>
      <p:pic>
        <p:nvPicPr>
          <p:cNvPr id="9" name="图片 8"/>
          <p:cNvPicPr>
            <a:picLocks noChangeAspect="1"/>
          </p:cNvPicPr>
          <p:nvPr>
            <p:custDataLst>
              <p:tags r:id="rId9"/>
            </p:custDataLst>
          </p:nvPr>
        </p:nvPicPr>
        <p:blipFill rotWithShape="1">
          <a:blip r:embed="rId14"/>
          <a:srcRect/>
          <a:stretch>
            <a:fillRect/>
          </a:stretch>
        </p:blipFill>
        <p:spPr>
          <a:xfrm>
            <a:off x="1216025" y="1428841"/>
            <a:ext cx="2825750" cy="4000319"/>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pic>
        <p:nvPicPr>
          <p:cNvPr id="10" name="图片 9"/>
          <p:cNvPicPr>
            <a:picLocks noChangeAspect="1"/>
          </p:cNvPicPr>
          <p:nvPr>
            <p:custDataLst>
              <p:tags r:id="rId10"/>
            </p:custDataLst>
          </p:nvPr>
        </p:nvPicPr>
        <p:blipFill rotWithShape="1">
          <a:blip r:embed="rId15"/>
          <a:srcRect/>
          <a:stretch>
            <a:fillRect/>
          </a:stretch>
        </p:blipFill>
        <p:spPr>
          <a:xfrm>
            <a:off x="4914900" y="1791970"/>
            <a:ext cx="3200400" cy="3274060"/>
          </a:xfrm>
          <a:custGeom>
            <a:avLst/>
            <a:gdLst/>
            <a:ahLst/>
            <a:cxnLst>
              <a:cxn ang="3">
                <a:pos x="hc" y="t"/>
              </a:cxn>
              <a:cxn ang="cd2">
                <a:pos x="l" y="vc"/>
              </a:cxn>
              <a:cxn ang="cd4">
                <a:pos x="hc" y="b"/>
              </a:cxn>
              <a:cxn ang="0">
                <a:pos x="r" y="vc"/>
              </a:cxn>
            </a:cxnLst>
            <a:rect l="l" t="t" r="r" b="b"/>
            <a:pathLst>
              <a:path w="6720" h="6000">
                <a:moveTo>
                  <a:pt x="0" y="0"/>
                </a:moveTo>
                <a:lnTo>
                  <a:pt x="6720" y="0"/>
                </a:lnTo>
                <a:lnTo>
                  <a:pt x="6720" y="6000"/>
                </a:lnTo>
                <a:lnTo>
                  <a:pt x="0" y="6000"/>
                </a:lnTo>
                <a:lnTo>
                  <a:pt x="0" y="0"/>
                </a:lnTo>
                <a:close/>
              </a:path>
            </a:pathLst>
          </a:custGeom>
        </p:spPr>
      </p:pic>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4" name="图片 3" descr="D:\meihua_service_cache\jpg/7f5756b268054498e9b27ab6b17a5c17.jpg7f5756b268054498e9b27ab6b17a5c17"/>
          <p:cNvPicPr>
            <a:picLocks noChangeAspect="1"/>
          </p:cNvPicPr>
          <p:nvPr>
            <p:custDataLst>
              <p:tags r:id="rId4"/>
            </p:custDataLst>
          </p:nvPr>
        </p:nvPicPr>
        <p:blipFill rotWithShape="1">
          <a:blip r:embed="rId11"/>
          <a:srcRect l="9844" r="9844"/>
          <a:stretch>
            <a:fillRect/>
          </a:stretch>
        </p:blipFill>
        <p:spPr>
          <a:xfrm>
            <a:off x="0" y="0"/>
            <a:ext cx="3671888" cy="6858000"/>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3" name="文本框 2"/>
          <p:cNvSpPr txBox="1"/>
          <p:nvPr>
            <p:custDataLst>
              <p:tags r:id="rId5"/>
            </p:custDataLst>
          </p:nvPr>
        </p:nvSpPr>
        <p:spPr>
          <a:xfrm>
            <a:off x="4129088" y="971514"/>
            <a:ext cx="4329113" cy="891625"/>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zh-CN" sz="4000" b="1" spc="240" dirty="0">
                <a:solidFill>
                  <a:schemeClr val="accent1">
                    <a:lumMod val="50000"/>
                  </a:schemeClr>
                </a:solidFill>
                <a:latin typeface="微软雅黑" panose="020B0503020204020204" charset="-122"/>
                <a:ea typeface="微软雅黑" panose="020B0503020204020204" charset="-122"/>
              </a:rPr>
              <a:t>课程名称概要</a:t>
            </a:r>
          </a:p>
        </p:txBody>
      </p:sp>
      <p:sp>
        <p:nvSpPr>
          <p:cNvPr id="11" name="Title 6"/>
          <p:cNvSpPr txBox="1"/>
          <p:nvPr>
            <p:custDataLst>
              <p:tags r:id="rId6"/>
            </p:custDataLst>
          </p:nvPr>
        </p:nvSpPr>
        <p:spPr>
          <a:xfrm>
            <a:off x="4140200" y="2263140"/>
            <a:ext cx="4328795" cy="783590"/>
          </a:xfrm>
          <a:prstGeom prst="rect">
            <a:avLst/>
          </a:prstGeom>
          <a:noFill/>
          <a:ln w="3175">
            <a:noFill/>
            <a:prstDash val="dash"/>
          </a:ln>
        </p:spPr>
        <p:txBody>
          <a:bodyPr wrap="square" lIns="47625" tIns="19050" rIns="47625" bIns="19050" anchor="b" anchorCtr="0">
            <a:normAutofit fontScale="975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600" b="1" i="0" u="none" strike="noStrike" spc="20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（二）</a:t>
            </a:r>
            <a:r>
              <a:rPr kumimoji="0" lang="en-US" altLang="zh-CN" sz="3600" b="1" i="0" u="none" strike="noStrike" spc="20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何谓“理论”？</a:t>
            </a:r>
          </a:p>
        </p:txBody>
      </p:sp>
      <p:sp>
        <p:nvSpPr>
          <p:cNvPr id="14" name="Title 6"/>
          <p:cNvSpPr txBox="1"/>
          <p:nvPr>
            <p:custDataLst>
              <p:tags r:id="rId7"/>
            </p:custDataLst>
          </p:nvPr>
        </p:nvSpPr>
        <p:spPr>
          <a:xfrm>
            <a:off x="4088765" y="3237230"/>
            <a:ext cx="4785995" cy="2595880"/>
          </a:xfrm>
          <a:prstGeom prst="rect">
            <a:avLst/>
          </a:prstGeom>
          <a:noFill/>
          <a:ln w="3175">
            <a:noFill/>
            <a:prstDash val="dash"/>
          </a:ln>
        </p:spPr>
        <p:txBody>
          <a:bodyPr wrap="square" lIns="47625" tIns="19050" rIns="47625" bIns="19050" anchor="t" anchorCtr="0">
            <a:normAutofit fontScale="900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4400" rtl="0" eaLnBrk="1" fontAlgn="base" latinLnBrk="0" hangingPunct="1">
              <a:lnSpc>
                <a:spcPct val="120000"/>
              </a:lnSpc>
              <a:spcBef>
                <a:spcPts val="0"/>
              </a:spcBef>
              <a:spcAft>
                <a:spcPts val="800"/>
              </a:spcAft>
              <a:buSzPct val="100000"/>
              <a:buFont typeface="Wingdings 2" pitchFamily="18" charset="2"/>
              <a:buNone/>
            </a:pPr>
            <a:r>
              <a:rPr sz="1600" u="none" strike="noStrike" spc="18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p>
          <a:p>
            <a:pPr marL="304800" lvl="1" algn="l" fontAlgn="ctr">
              <a:lnSpc>
                <a:spcPct val="120000"/>
              </a:lnSpc>
              <a:spcBef>
                <a:spcPts val="0"/>
              </a:spcBef>
              <a:spcAft>
                <a:spcPts val="800"/>
              </a:spcAft>
              <a:buSzPct val="100000"/>
              <a:buFont typeface="Arial" panose="020B0604020202020204" pitchFamily="34" charset="0"/>
            </a:pPr>
            <a:r>
              <a:rPr lang="en-US" spc="18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sym typeface="+mn-ea"/>
              </a:rPr>
              <a:t>——</a:t>
            </a:r>
            <a:r>
              <a:rPr spc="18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sym typeface="+mn-ea"/>
              </a:rPr>
              <a:t>理论是对现象的抽象分析和概括。</a:t>
            </a:r>
            <a:r>
              <a:rPr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p>
          <a:p>
            <a:pPr marL="584200" lvl="1" indent="-279400" algn="l" fontAlgn="ctr">
              <a:lnSpc>
                <a:spcPct val="120000"/>
              </a:lnSpc>
              <a:spcBef>
                <a:spcPts val="0"/>
              </a:spcBef>
              <a:spcAft>
                <a:spcPts val="800"/>
              </a:spcAft>
              <a:buSzPct val="100000"/>
              <a:buFont typeface="Arial" panose="020B0604020202020204" pitchFamily="34" charset="0"/>
              <a:buChar char="○"/>
            </a:pPr>
            <a:r>
              <a:rPr b="1" spc="16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ea"/>
              </a:rPr>
              <a:t> </a:t>
            </a:r>
            <a:r>
              <a:rPr lang="en-US" b="1" spc="16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ea"/>
              </a:rPr>
              <a:t>1</a:t>
            </a:r>
            <a:r>
              <a:rPr b="1" spc="16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ea"/>
              </a:rPr>
              <a:t>. </a:t>
            </a:r>
            <a:r>
              <a:rPr lang="zh-CN" b="1" spc="16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ea"/>
              </a:rPr>
              <a:t>理论与反思</a:t>
            </a:r>
          </a:p>
          <a:p>
            <a:pPr marL="584200" lvl="1" indent="-279400" algn="l" fontAlgn="ctr">
              <a:lnSpc>
                <a:spcPct val="120000"/>
              </a:lnSpc>
              <a:spcBef>
                <a:spcPts val="0"/>
              </a:spcBef>
              <a:spcAft>
                <a:spcPts val="800"/>
              </a:spcAft>
              <a:buSzPct val="100000"/>
              <a:buFont typeface="Arial" panose="020B0604020202020204" pitchFamily="34" charset="0"/>
              <a:buChar char="○"/>
            </a:pPr>
            <a:r>
              <a:rPr lang="zh-CN" altLang="en-US" sz="27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（反思是理论的品格）</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4" name="图片 3"/>
          <p:cNvPicPr>
            <a:picLocks noChangeAspect="1"/>
          </p:cNvPicPr>
          <p:nvPr>
            <p:custDataLst>
              <p:tags r:id="rId4"/>
            </p:custDataLst>
          </p:nvPr>
        </p:nvPicPr>
        <p:blipFill rotWithShape="1">
          <a:blip r:embed="rId9"/>
          <a:srcRect t="3063" b="3063"/>
          <a:stretch>
            <a:fillRect/>
          </a:stretch>
        </p:blipFill>
        <p:spPr>
          <a:xfrm>
            <a:off x="-33" y="-39"/>
            <a:ext cx="9144067" cy="4826038"/>
          </a:xfrm>
          <a:custGeom>
            <a:avLst/>
            <a:gdLst/>
            <a:ahLst/>
            <a:cxnLst>
              <a:cxn ang="3">
                <a:pos x="hc" y="t"/>
              </a:cxn>
              <a:cxn ang="cd2">
                <a:pos x="l" y="vc"/>
              </a:cxn>
              <a:cxn ang="cd4">
                <a:pos x="hc" y="b"/>
              </a:cxn>
              <a:cxn ang="0">
                <a:pos x="r" y="vc"/>
              </a:cxn>
            </a:cxnLst>
            <a:rect l="l" t="t" r="r" b="b"/>
            <a:pathLst>
              <a:path w="19200" h="7600">
                <a:moveTo>
                  <a:pt x="0" y="0"/>
                </a:moveTo>
                <a:lnTo>
                  <a:pt x="19200" y="0"/>
                </a:lnTo>
                <a:lnTo>
                  <a:pt x="19200" y="6532"/>
                </a:lnTo>
                <a:lnTo>
                  <a:pt x="19192" y="6534"/>
                </a:lnTo>
                <a:cubicBezTo>
                  <a:pt x="16662" y="7188"/>
                  <a:pt x="13373" y="7587"/>
                  <a:pt x="9772" y="7600"/>
                </a:cubicBezTo>
                <a:lnTo>
                  <a:pt x="9601" y="7600"/>
                </a:lnTo>
                <a:lnTo>
                  <a:pt x="9599" y="7600"/>
                </a:lnTo>
                <a:lnTo>
                  <a:pt x="9428" y="7600"/>
                </a:lnTo>
                <a:cubicBezTo>
                  <a:pt x="5826" y="7587"/>
                  <a:pt x="2538" y="7188"/>
                  <a:pt x="7" y="6534"/>
                </a:cubicBezTo>
                <a:lnTo>
                  <a:pt x="0" y="6532"/>
                </a:lnTo>
                <a:lnTo>
                  <a:pt x="0" y="0"/>
                </a:lnTo>
                <a:close/>
              </a:path>
            </a:pathLst>
          </a:custGeom>
        </p:spPr>
      </p:pic>
      <p:sp>
        <p:nvSpPr>
          <p:cNvPr id="3" name="文本框 2"/>
          <p:cNvSpPr txBox="1"/>
          <p:nvPr>
            <p:custDataLst>
              <p:tags r:id="rId5"/>
            </p:custDataLst>
          </p:nvPr>
        </p:nvSpPr>
        <p:spPr>
          <a:xfrm>
            <a:off x="742922" y="5325488"/>
            <a:ext cx="7658157" cy="921696"/>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5200" b="1" spc="360">
                <a:solidFill>
                  <a:schemeClr val="accent1">
                    <a:lumMod val="50000"/>
                  </a:schemeClr>
                </a:solidFill>
                <a:uFillTx/>
                <a:latin typeface="汉仪旗黑-85S" panose="00020600040101010101" pitchFamily="18" charset="-122"/>
                <a:ea typeface="汉仪旗黑-85S" panose="00020600040101010101" pitchFamily="18" charset="-122"/>
              </a:rPr>
              <a:t>【研讨案例】</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7" name="图片 1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16" name="图片 15" descr="/data/cache/f36b4489e56aaa3b4b60fc4d0f854f9c.jpgf36b4489e56aaa3b4b60fc4d0f854f9c"/>
          <p:cNvPicPr>
            <a:picLocks noChangeAspect="1"/>
          </p:cNvPicPr>
          <p:nvPr>
            <p:custDataLst>
              <p:tags r:id="rId4"/>
            </p:custDataLst>
          </p:nvPr>
        </p:nvPicPr>
        <p:blipFill>
          <a:blip r:embed="rId11"/>
          <a:srcRect l="128" r="128"/>
          <a:stretch>
            <a:fillRect/>
          </a:stretch>
        </p:blipFill>
        <p:spPr>
          <a:xfrm>
            <a:off x="0" y="431848"/>
            <a:ext cx="3986008" cy="5994304"/>
          </a:xfrm>
          <a:custGeom>
            <a:avLst/>
            <a:gdLst>
              <a:gd name="connsiteX0" fmla="*/ 2366032 w 4560335"/>
              <a:gd name="connsiteY0" fmla="*/ 5402644 h 6857999"/>
              <a:gd name="connsiteX1" fmla="*/ 4560335 w 4560335"/>
              <a:gd name="connsiteY1" fmla="*/ 5402644 h 6857999"/>
              <a:gd name="connsiteX2" fmla="*/ 4560335 w 4560335"/>
              <a:gd name="connsiteY2" fmla="*/ 6857999 h 6857999"/>
              <a:gd name="connsiteX3" fmla="*/ 2366032 w 4560335"/>
              <a:gd name="connsiteY3" fmla="*/ 6857999 h 6857999"/>
              <a:gd name="connsiteX4" fmla="*/ 0 w 4560335"/>
              <a:gd name="connsiteY4" fmla="*/ 4537644 h 6857999"/>
              <a:gd name="connsiteX5" fmla="*/ 2194304 w 4560335"/>
              <a:gd name="connsiteY5" fmla="*/ 4537644 h 6857999"/>
              <a:gd name="connsiteX6" fmla="*/ 2194304 w 4560335"/>
              <a:gd name="connsiteY6" fmla="*/ 6731947 h 6857999"/>
              <a:gd name="connsiteX7" fmla="*/ 0 w 4560335"/>
              <a:gd name="connsiteY7" fmla="*/ 6731947 h 6857999"/>
              <a:gd name="connsiteX8" fmla="*/ 2366032 w 4560335"/>
              <a:gd name="connsiteY8" fmla="*/ 3036613 h 6857999"/>
              <a:gd name="connsiteX9" fmla="*/ 4560335 w 4560335"/>
              <a:gd name="connsiteY9" fmla="*/ 3036613 h 6857999"/>
              <a:gd name="connsiteX10" fmla="*/ 4560335 w 4560335"/>
              <a:gd name="connsiteY10" fmla="*/ 5230916 h 6857999"/>
              <a:gd name="connsiteX11" fmla="*/ 2366032 w 4560335"/>
              <a:gd name="connsiteY11" fmla="*/ 5230916 h 6857999"/>
              <a:gd name="connsiteX12" fmla="*/ 0 w 4560335"/>
              <a:gd name="connsiteY12" fmla="*/ 2171612 h 6857999"/>
              <a:gd name="connsiteX13" fmla="*/ 2194304 w 4560335"/>
              <a:gd name="connsiteY13" fmla="*/ 2171612 h 6857999"/>
              <a:gd name="connsiteX14" fmla="*/ 2194304 w 4560335"/>
              <a:gd name="connsiteY14" fmla="*/ 4365916 h 6857999"/>
              <a:gd name="connsiteX15" fmla="*/ 0 w 4560335"/>
              <a:gd name="connsiteY15" fmla="*/ 4365916 h 6857999"/>
              <a:gd name="connsiteX16" fmla="*/ 2366032 w 4560335"/>
              <a:gd name="connsiteY16" fmla="*/ 670581 h 6857999"/>
              <a:gd name="connsiteX17" fmla="*/ 4560335 w 4560335"/>
              <a:gd name="connsiteY17" fmla="*/ 670581 h 6857999"/>
              <a:gd name="connsiteX18" fmla="*/ 4560335 w 4560335"/>
              <a:gd name="connsiteY18" fmla="*/ 2864885 h 6857999"/>
              <a:gd name="connsiteX19" fmla="*/ 2366032 w 4560335"/>
              <a:gd name="connsiteY19" fmla="*/ 2864885 h 6857999"/>
              <a:gd name="connsiteX20" fmla="*/ 2366032 w 4560335"/>
              <a:gd name="connsiteY20" fmla="*/ 0 h 6857999"/>
              <a:gd name="connsiteX21" fmla="*/ 4560335 w 4560335"/>
              <a:gd name="connsiteY21" fmla="*/ 0 h 6857999"/>
              <a:gd name="connsiteX22" fmla="*/ 4560335 w 4560335"/>
              <a:gd name="connsiteY22" fmla="*/ 498853 h 6857999"/>
              <a:gd name="connsiteX23" fmla="*/ 2366032 w 4560335"/>
              <a:gd name="connsiteY23" fmla="*/ 498853 h 6857999"/>
              <a:gd name="connsiteX24" fmla="*/ 0 w 4560335"/>
              <a:gd name="connsiteY24" fmla="*/ 0 h 6857999"/>
              <a:gd name="connsiteX25" fmla="*/ 2194304 w 4560335"/>
              <a:gd name="connsiteY25" fmla="*/ 0 h 6857999"/>
              <a:gd name="connsiteX26" fmla="*/ 2194304 w 4560335"/>
              <a:gd name="connsiteY26" fmla="*/ 1999884 h 6857999"/>
              <a:gd name="connsiteX27" fmla="*/ 0 w 4560335"/>
              <a:gd name="connsiteY27" fmla="*/ 199988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60335" h="6857999">
                <a:moveTo>
                  <a:pt x="2366032" y="5402644"/>
                </a:moveTo>
                <a:lnTo>
                  <a:pt x="4560335" y="5402644"/>
                </a:lnTo>
                <a:lnTo>
                  <a:pt x="4560335" y="6857999"/>
                </a:lnTo>
                <a:lnTo>
                  <a:pt x="2366032" y="6857999"/>
                </a:lnTo>
                <a:close/>
                <a:moveTo>
                  <a:pt x="0" y="4537644"/>
                </a:moveTo>
                <a:lnTo>
                  <a:pt x="2194304" y="4537644"/>
                </a:lnTo>
                <a:lnTo>
                  <a:pt x="2194304" y="6731947"/>
                </a:lnTo>
                <a:lnTo>
                  <a:pt x="0" y="6731947"/>
                </a:lnTo>
                <a:close/>
                <a:moveTo>
                  <a:pt x="2366032" y="3036613"/>
                </a:moveTo>
                <a:lnTo>
                  <a:pt x="4560335" y="3036613"/>
                </a:lnTo>
                <a:lnTo>
                  <a:pt x="4560335" y="5230916"/>
                </a:lnTo>
                <a:lnTo>
                  <a:pt x="2366032" y="5230916"/>
                </a:lnTo>
                <a:close/>
                <a:moveTo>
                  <a:pt x="0" y="2171612"/>
                </a:moveTo>
                <a:lnTo>
                  <a:pt x="2194304" y="2171612"/>
                </a:lnTo>
                <a:lnTo>
                  <a:pt x="2194304" y="4365916"/>
                </a:lnTo>
                <a:lnTo>
                  <a:pt x="0" y="4365916"/>
                </a:lnTo>
                <a:close/>
                <a:moveTo>
                  <a:pt x="2366032" y="670581"/>
                </a:moveTo>
                <a:lnTo>
                  <a:pt x="4560335" y="670581"/>
                </a:lnTo>
                <a:lnTo>
                  <a:pt x="4560335" y="2864885"/>
                </a:lnTo>
                <a:lnTo>
                  <a:pt x="2366032" y="2864885"/>
                </a:lnTo>
                <a:close/>
                <a:moveTo>
                  <a:pt x="2366032" y="0"/>
                </a:moveTo>
                <a:lnTo>
                  <a:pt x="4560335" y="0"/>
                </a:lnTo>
                <a:lnTo>
                  <a:pt x="4560335" y="498853"/>
                </a:lnTo>
                <a:lnTo>
                  <a:pt x="2366032" y="498853"/>
                </a:lnTo>
                <a:close/>
                <a:moveTo>
                  <a:pt x="0" y="0"/>
                </a:moveTo>
                <a:lnTo>
                  <a:pt x="2194304" y="0"/>
                </a:lnTo>
                <a:lnTo>
                  <a:pt x="2194304" y="1999884"/>
                </a:lnTo>
                <a:lnTo>
                  <a:pt x="0" y="1999884"/>
                </a:lnTo>
                <a:close/>
              </a:path>
            </a:pathLst>
          </a:custGeom>
        </p:spPr>
      </p:pic>
      <p:sp>
        <p:nvSpPr>
          <p:cNvPr id="12" name="文本框 11"/>
          <p:cNvSpPr txBox="1"/>
          <p:nvPr>
            <p:custDataLst>
              <p:tags r:id="rId5"/>
            </p:custDataLst>
          </p:nvPr>
        </p:nvSpPr>
        <p:spPr>
          <a:xfrm>
            <a:off x="4443413" y="931985"/>
            <a:ext cx="4014788" cy="574443"/>
          </a:xfrm>
          <a:prstGeom prst="rect">
            <a:avLst/>
          </a:prstGeom>
          <a:noFill/>
        </p:spPr>
        <p:txBody>
          <a:bodyPr wrap="square" lIns="47625" tIns="19050" rIns="47625" bIns="19050" rtlCol="0" anchor="b" anchorCtr="0">
            <a:normAutofit lnSpcReduction="10000"/>
          </a:bodyPr>
          <a:lstStyle/>
          <a:p>
            <a:pPr marL="0" indent="0" algn="l">
              <a:lnSpc>
                <a:spcPct val="110000"/>
              </a:lnSpc>
              <a:spcBef>
                <a:spcPts val="0"/>
              </a:spcBef>
              <a:spcAft>
                <a:spcPts val="0"/>
              </a:spcAft>
              <a:buSzPct val="100000"/>
              <a:buNone/>
            </a:pPr>
            <a:r>
              <a:rPr lang="zh-CN" altLang="zh-CN" sz="3200" b="1" spc="160" dirty="0">
                <a:solidFill>
                  <a:schemeClr val="accent1">
                    <a:lumMod val="50000"/>
                  </a:schemeClr>
                </a:solidFill>
                <a:uFillTx/>
                <a:latin typeface="微软雅黑" panose="020B0503020204020204" charset="-122"/>
                <a:ea typeface="微软雅黑" panose="020B0503020204020204" charset="-122"/>
              </a:rPr>
              <a:t>课程名称概要</a:t>
            </a:r>
          </a:p>
        </p:txBody>
      </p:sp>
      <p:sp>
        <p:nvSpPr>
          <p:cNvPr id="13" name="Title 6"/>
          <p:cNvSpPr txBox="1"/>
          <p:nvPr>
            <p:custDataLst>
              <p:tags r:id="rId6"/>
            </p:custDataLst>
          </p:nvPr>
        </p:nvSpPr>
        <p:spPr>
          <a:xfrm>
            <a:off x="4211796" y="1772670"/>
            <a:ext cx="4013994" cy="694799"/>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200" b="1" i="0" strike="noStrike" spc="16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（二）何谓“理论”？</a:t>
            </a:r>
          </a:p>
        </p:txBody>
      </p:sp>
      <p:sp>
        <p:nvSpPr>
          <p:cNvPr id="15" name="Title 6"/>
          <p:cNvSpPr txBox="1"/>
          <p:nvPr>
            <p:custDataLst>
              <p:tags r:id="rId7"/>
            </p:custDataLst>
          </p:nvPr>
        </p:nvSpPr>
        <p:spPr>
          <a:xfrm>
            <a:off x="4283710" y="2734310"/>
            <a:ext cx="4394835" cy="3295650"/>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Wingdings" panose="05000000000000000000" charset="0"/>
            </a:pPr>
            <a:r>
              <a:rPr sz="2400" spc="7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——理论是对现象的抽象分析和概括。   </a:t>
            </a:r>
          </a:p>
          <a:p>
            <a:pPr marL="0" lvl="0" indent="-400050" algn="l" fontAlgn="ctr">
              <a:lnSpc>
                <a:spcPct val="120000"/>
              </a:lnSpc>
              <a:spcBef>
                <a:spcPts val="0"/>
              </a:spcBef>
              <a:spcAft>
                <a:spcPts val="800"/>
              </a:spcAft>
              <a:buSzPct val="100000"/>
              <a:buFont typeface="+mn-ea"/>
            </a:pPr>
            <a:r>
              <a:rPr lang="en-US" sz="2400" b="1" spc="70" dirty="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sym typeface="+mn-ea"/>
              </a:rPr>
              <a:t>2.理论与常识</a:t>
            </a:r>
          </a:p>
          <a:p>
            <a:pPr marL="292100" lvl="0" indent="-292100" algn="l" fontAlgn="ctr">
              <a:lnSpc>
                <a:spcPct val="120000"/>
              </a:lnSpc>
              <a:spcBef>
                <a:spcPts val="0"/>
              </a:spcBef>
              <a:spcAft>
                <a:spcPts val="800"/>
              </a:spcAft>
              <a:buSzPct val="100000"/>
              <a:buFont typeface="Wingdings" panose="05000000000000000000" charset="0"/>
              <a:buChar char="l"/>
            </a:pPr>
            <a:r>
              <a:rPr lang="zh-CN" altLang="en-US" sz="2000" strike="noStrike" spc="7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（常识是理论的对象）</a:t>
            </a:r>
          </a:p>
          <a:p>
            <a:pPr marL="292100" lvl="0" indent="-292100" algn="l" fontAlgn="ctr">
              <a:lnSpc>
                <a:spcPct val="120000"/>
              </a:lnSpc>
              <a:spcBef>
                <a:spcPts val="0"/>
              </a:spcBef>
              <a:spcAft>
                <a:spcPts val="800"/>
              </a:spcAft>
              <a:buSzPct val="100000"/>
              <a:buFont typeface="Wingdings" panose="05000000000000000000" charset="0"/>
              <a:buChar char="l"/>
            </a:pPr>
            <a:r>
              <a:rPr sz="2400" b="1" strike="noStrike" spc="70" baseline="0" dirty="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理论</a:t>
            </a:r>
            <a:r>
              <a:rPr lang="zh-CN" altLang="en-US" sz="2000" strike="noStrike" spc="7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：反思--过滤后的常识--证明</a:t>
            </a:r>
          </a:p>
          <a:p>
            <a:pPr marL="292100" lvl="0" indent="-292100" algn="l" fontAlgn="ctr">
              <a:lnSpc>
                <a:spcPct val="120000"/>
              </a:lnSpc>
              <a:spcBef>
                <a:spcPts val="0"/>
              </a:spcBef>
              <a:spcAft>
                <a:spcPts val="800"/>
              </a:spcAft>
              <a:buSzPct val="100000"/>
              <a:buFont typeface="Wingdings" panose="05000000000000000000" charset="0"/>
              <a:buChar char="l"/>
            </a:pPr>
            <a:r>
              <a:rPr sz="2400" b="1" strike="noStrike" spc="70" baseline="0" dirty="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常识</a:t>
            </a:r>
            <a:r>
              <a:rPr lang="zh-CN" altLang="en-US" sz="2000" strike="noStrike" spc="7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：经验</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 name="图片 16"/>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6" name="图片 15"/>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13" name="图片 12" descr="/data/cache/b771a4cfb0d51b82b30815acf46f6592.jpgb771a4cfb0d51b82b30815acf46f6592"/>
          <p:cNvPicPr>
            <a:picLocks noChangeAspect="1"/>
          </p:cNvPicPr>
          <p:nvPr>
            <p:custDataLst>
              <p:tags r:id="rId4"/>
            </p:custDataLst>
          </p:nvPr>
        </p:nvPicPr>
        <p:blipFill>
          <a:blip r:embed="rId16"/>
          <a:srcRect l="35922" r="35922"/>
          <a:stretch>
            <a:fillRect/>
          </a:stretch>
        </p:blipFill>
        <p:spPr>
          <a:xfrm>
            <a:off x="0" y="328789"/>
            <a:ext cx="3341342" cy="6200422"/>
          </a:xfrm>
          <a:custGeom>
            <a:avLst/>
            <a:gdLst>
              <a:gd name="connsiteX0" fmla="*/ 0 w 3695703"/>
              <a:gd name="connsiteY0" fmla="*/ 0 h 6857999"/>
              <a:gd name="connsiteX1" fmla="*/ 3695703 w 3695703"/>
              <a:gd name="connsiteY1" fmla="*/ 0 h 6857999"/>
              <a:gd name="connsiteX2" fmla="*/ 3695703 w 3695703"/>
              <a:gd name="connsiteY2" fmla="*/ 6857999 h 6857999"/>
              <a:gd name="connsiteX3" fmla="*/ 0 w 369570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3695703" h="6857999">
                <a:moveTo>
                  <a:pt x="0" y="0"/>
                </a:moveTo>
                <a:lnTo>
                  <a:pt x="3695703" y="0"/>
                </a:lnTo>
                <a:lnTo>
                  <a:pt x="3695703" y="6857999"/>
                </a:lnTo>
                <a:lnTo>
                  <a:pt x="0" y="6857999"/>
                </a:lnTo>
                <a:close/>
              </a:path>
            </a:pathLst>
          </a:custGeom>
        </p:spPr>
      </p:pic>
      <p:sp>
        <p:nvSpPr>
          <p:cNvPr id="157" name="图形 5"/>
          <p:cNvSpPr/>
          <p:nvPr>
            <p:custDataLst>
              <p:tags r:id="rId5"/>
            </p:custDataLst>
          </p:nvPr>
        </p:nvSpPr>
        <p:spPr>
          <a:xfrm>
            <a:off x="3355643" y="2640484"/>
            <a:ext cx="788521" cy="1577039"/>
          </a:xfrm>
          <a:custGeom>
            <a:avLst/>
            <a:gdLst>
              <a:gd name="connsiteX0" fmla="*/ 0 w 872147"/>
              <a:gd name="connsiteY0" fmla="*/ 0 h 1744290"/>
              <a:gd name="connsiteX1" fmla="*/ 872147 w 872147"/>
              <a:gd name="connsiteY1" fmla="*/ 872143 h 1744290"/>
              <a:gd name="connsiteX2" fmla="*/ 1 w 872147"/>
              <a:gd name="connsiteY2" fmla="*/ 1744290 h 1744290"/>
            </a:gdLst>
            <a:ahLst/>
            <a:cxnLst>
              <a:cxn ang="0">
                <a:pos x="connsiteX0" y="connsiteY0"/>
              </a:cxn>
              <a:cxn ang="0">
                <a:pos x="connsiteX1" y="connsiteY1"/>
              </a:cxn>
              <a:cxn ang="0">
                <a:pos x="connsiteX2" y="connsiteY2"/>
              </a:cxn>
            </a:cxnLst>
            <a:rect l="l" t="t" r="r" b="b"/>
            <a:pathLst>
              <a:path w="872147" h="1744290">
                <a:moveTo>
                  <a:pt x="0" y="0"/>
                </a:moveTo>
                <a:lnTo>
                  <a:pt x="872147" y="872143"/>
                </a:lnTo>
                <a:lnTo>
                  <a:pt x="1" y="1744290"/>
                </a:lnTo>
                <a:close/>
              </a:path>
            </a:pathLst>
          </a:custGeom>
          <a:solidFill>
            <a:schemeClr val="accent1"/>
          </a:solidFill>
          <a:ln w="458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800">
              <a:solidFill>
                <a:schemeClr val="dk1"/>
              </a:solidFill>
              <a:latin typeface="微软雅黑" panose="020B0503020204020204" charset="-122"/>
              <a:ea typeface="微软雅黑" panose="020B0503020204020204" charset="-122"/>
            </a:endParaRPr>
          </a:p>
        </p:txBody>
      </p:sp>
      <p:sp>
        <p:nvSpPr>
          <p:cNvPr id="195" name="Rectangle 4"/>
          <p:cNvSpPr/>
          <p:nvPr>
            <p:custDataLst>
              <p:tags r:id="rId6"/>
            </p:custDataLst>
          </p:nvPr>
        </p:nvSpPr>
        <p:spPr>
          <a:xfrm>
            <a:off x="1170349" y="2032226"/>
            <a:ext cx="2793546" cy="2793546"/>
          </a:xfrm>
          <a:custGeom>
            <a:avLst/>
            <a:gdLst>
              <a:gd name="connsiteX0" fmla="*/ 1544906 w 3089812"/>
              <a:gd name="connsiteY0" fmla="*/ 0 h 3089812"/>
              <a:gd name="connsiteX1" fmla="*/ 3089812 w 3089812"/>
              <a:gd name="connsiteY1" fmla="*/ 1544907 h 3089812"/>
              <a:gd name="connsiteX2" fmla="*/ 1544906 w 3089812"/>
              <a:gd name="connsiteY2" fmla="*/ 3089812 h 3089812"/>
              <a:gd name="connsiteX3" fmla="*/ 0 w 3089812"/>
              <a:gd name="connsiteY3" fmla="*/ 1544906 h 3089812"/>
            </a:gdLst>
            <a:ahLst/>
            <a:cxnLst>
              <a:cxn ang="0">
                <a:pos x="connsiteX0" y="connsiteY0"/>
              </a:cxn>
              <a:cxn ang="0">
                <a:pos x="connsiteX1" y="connsiteY1"/>
              </a:cxn>
              <a:cxn ang="0">
                <a:pos x="connsiteX2" y="connsiteY2"/>
              </a:cxn>
              <a:cxn ang="0">
                <a:pos x="connsiteX3" y="connsiteY3"/>
              </a:cxn>
            </a:cxnLst>
            <a:rect l="l" t="t" r="r" b="b"/>
            <a:pathLst>
              <a:path w="3089812" h="3089812">
                <a:moveTo>
                  <a:pt x="1544906" y="0"/>
                </a:moveTo>
                <a:lnTo>
                  <a:pt x="3089812" y="1544907"/>
                </a:lnTo>
                <a:lnTo>
                  <a:pt x="1544906" y="3089812"/>
                </a:lnTo>
                <a:lnTo>
                  <a:pt x="0" y="1544906"/>
                </a:lnTo>
                <a:close/>
              </a:path>
            </a:pathLst>
          </a:custGeom>
          <a:noFill/>
          <a:ln w="25400">
            <a:solidFill>
              <a:schemeClr val="l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289" name="图形 5"/>
          <p:cNvSpPr/>
          <p:nvPr>
            <p:custDataLst>
              <p:tags r:id="rId7"/>
            </p:custDataLst>
          </p:nvPr>
        </p:nvSpPr>
        <p:spPr>
          <a:xfrm>
            <a:off x="3351914" y="3272268"/>
            <a:ext cx="156731" cy="313468"/>
          </a:xfrm>
          <a:custGeom>
            <a:avLst/>
            <a:gdLst>
              <a:gd name="connsiteX0" fmla="*/ 0 w 173353"/>
              <a:gd name="connsiteY0" fmla="*/ 0 h 346712"/>
              <a:gd name="connsiteX1" fmla="*/ 173353 w 173353"/>
              <a:gd name="connsiteY1" fmla="*/ 173356 h 346712"/>
              <a:gd name="connsiteX2" fmla="*/ 0 w 173353"/>
              <a:gd name="connsiteY2" fmla="*/ 346712 h 346712"/>
            </a:gdLst>
            <a:ahLst/>
            <a:cxnLst>
              <a:cxn ang="0">
                <a:pos x="connsiteX0" y="connsiteY0"/>
              </a:cxn>
              <a:cxn ang="0">
                <a:pos x="connsiteX1" y="connsiteY1"/>
              </a:cxn>
              <a:cxn ang="0">
                <a:pos x="connsiteX2" y="connsiteY2"/>
              </a:cxn>
            </a:cxnLst>
            <a:rect l="l" t="t" r="r" b="b"/>
            <a:pathLst>
              <a:path w="173353" h="346712">
                <a:moveTo>
                  <a:pt x="0" y="0"/>
                </a:moveTo>
                <a:lnTo>
                  <a:pt x="173353" y="173356"/>
                </a:lnTo>
                <a:lnTo>
                  <a:pt x="0" y="346712"/>
                </a:lnTo>
                <a:close/>
              </a:path>
            </a:pathLst>
          </a:custGeom>
          <a:solidFill>
            <a:schemeClr val="lt2">
              <a:alpha val="50000"/>
            </a:schemeClr>
          </a:solidFill>
          <a:ln w="458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800">
              <a:solidFill>
                <a:schemeClr val="dk1"/>
              </a:solidFill>
              <a:latin typeface="微软雅黑" panose="020B0503020204020204" charset="-122"/>
              <a:ea typeface="微软雅黑" panose="020B0503020204020204" charset="-122"/>
            </a:endParaRPr>
          </a:p>
        </p:txBody>
      </p:sp>
      <p:sp>
        <p:nvSpPr>
          <p:cNvPr id="15" name="矩形 14"/>
          <p:cNvSpPr/>
          <p:nvPr>
            <p:custDataLst>
              <p:tags r:id="rId8"/>
            </p:custDataLst>
          </p:nvPr>
        </p:nvSpPr>
        <p:spPr>
          <a:xfrm>
            <a:off x="1774845" y="3272266"/>
            <a:ext cx="1577040" cy="313467"/>
          </a:xfrm>
          <a:prstGeom prst="rect">
            <a:avLst/>
          </a:prstGeom>
          <a:solidFill>
            <a:schemeClr val="l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101" name="图形 18"/>
          <p:cNvSpPr/>
          <p:nvPr>
            <p:custDataLst>
              <p:tags r:id="rId9"/>
            </p:custDataLst>
          </p:nvPr>
        </p:nvSpPr>
        <p:spPr>
          <a:xfrm>
            <a:off x="754519" y="2597333"/>
            <a:ext cx="831669" cy="1663335"/>
          </a:xfrm>
          <a:custGeom>
            <a:avLst/>
            <a:gdLst>
              <a:gd name="connsiteX0" fmla="*/ 919863 w 919870"/>
              <a:gd name="connsiteY0" fmla="*/ 0 h 1839738"/>
              <a:gd name="connsiteX1" fmla="*/ 919866 w 919870"/>
              <a:gd name="connsiteY1" fmla="*/ 161920 h 1839738"/>
              <a:gd name="connsiteX2" fmla="*/ 161918 w 919870"/>
              <a:gd name="connsiteY2" fmla="*/ 919864 h 1839738"/>
              <a:gd name="connsiteX3" fmla="*/ 919870 w 919870"/>
              <a:gd name="connsiteY3" fmla="*/ 1677817 h 1839738"/>
              <a:gd name="connsiteX4" fmla="*/ 919868 w 919870"/>
              <a:gd name="connsiteY4" fmla="*/ 1839738 h 1839738"/>
              <a:gd name="connsiteX5" fmla="*/ 0 w 919870"/>
              <a:gd name="connsiteY5" fmla="*/ 919866 h 183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870" h="1839738">
                <a:moveTo>
                  <a:pt x="919863" y="0"/>
                </a:moveTo>
                <a:lnTo>
                  <a:pt x="919866" y="161920"/>
                </a:lnTo>
                <a:lnTo>
                  <a:pt x="161918" y="919864"/>
                </a:lnTo>
                <a:lnTo>
                  <a:pt x="919870" y="1677817"/>
                </a:lnTo>
                <a:lnTo>
                  <a:pt x="919868" y="1839738"/>
                </a:lnTo>
                <a:lnTo>
                  <a:pt x="0" y="919866"/>
                </a:ln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800">
              <a:solidFill>
                <a:schemeClr val="dk1"/>
              </a:solidFill>
              <a:latin typeface="微软雅黑" panose="020B0503020204020204" charset="-122"/>
              <a:ea typeface="微软雅黑" panose="020B0503020204020204" charset="-122"/>
            </a:endParaRPr>
          </a:p>
        </p:txBody>
      </p:sp>
      <p:sp>
        <p:nvSpPr>
          <p:cNvPr id="8" name="文本框 7"/>
          <p:cNvSpPr txBox="1"/>
          <p:nvPr>
            <p:custDataLst>
              <p:tags r:id="rId10"/>
            </p:custDataLst>
          </p:nvPr>
        </p:nvSpPr>
        <p:spPr>
          <a:xfrm>
            <a:off x="3961765" y="756920"/>
            <a:ext cx="4496435" cy="749935"/>
          </a:xfrm>
          <a:prstGeom prst="rect">
            <a:avLst/>
          </a:prstGeom>
          <a:noFill/>
        </p:spPr>
        <p:txBody>
          <a:bodyPr wrap="square" lIns="47625" tIns="19050" rIns="47625" bIns="19050" rtlCol="0" anchor="b" anchorCtr="0">
            <a:noAutofit/>
          </a:bodyPr>
          <a:lstStyle/>
          <a:p>
            <a:pPr marL="0" indent="0" algn="l">
              <a:lnSpc>
                <a:spcPct val="110000"/>
              </a:lnSpc>
              <a:spcBef>
                <a:spcPts val="0"/>
              </a:spcBef>
              <a:spcAft>
                <a:spcPts val="0"/>
              </a:spcAft>
              <a:buSzPct val="100000"/>
              <a:buNone/>
            </a:pPr>
            <a:r>
              <a:rPr lang="zh-CN" altLang="zh-CN" sz="4000" b="1" spc="240" dirty="0">
                <a:solidFill>
                  <a:schemeClr val="accent1">
                    <a:lumMod val="50000"/>
                  </a:schemeClr>
                </a:solidFill>
                <a:latin typeface="微软雅黑" panose="020B0503020204020204" charset="-122"/>
                <a:ea typeface="微软雅黑" panose="020B0503020204020204" charset="-122"/>
              </a:rPr>
              <a:t>课程名称概要</a:t>
            </a:r>
          </a:p>
        </p:txBody>
      </p:sp>
      <p:sp>
        <p:nvSpPr>
          <p:cNvPr id="10" name="Title 6"/>
          <p:cNvSpPr txBox="1"/>
          <p:nvPr>
            <p:custDataLst>
              <p:tags r:id="rId11"/>
            </p:custDataLst>
          </p:nvPr>
        </p:nvSpPr>
        <p:spPr>
          <a:xfrm>
            <a:off x="4147185" y="1951990"/>
            <a:ext cx="4712335" cy="766445"/>
          </a:xfrm>
          <a:prstGeom prst="rect">
            <a:avLst/>
          </a:prstGeom>
          <a:noFill/>
          <a:ln w="3175">
            <a:noFill/>
            <a:prstDash val="dash"/>
          </a:ln>
        </p:spPr>
        <p:txBody>
          <a:bodyPr wrap="square" lIns="47625" tIns="19050" rIns="47625" bIns="1905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600" b="1" i="0" strike="noStrike" spc="16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（二）何谓“理论”？</a:t>
            </a:r>
          </a:p>
        </p:txBody>
      </p:sp>
      <p:sp>
        <p:nvSpPr>
          <p:cNvPr id="12" name="Title 6"/>
          <p:cNvSpPr txBox="1"/>
          <p:nvPr>
            <p:custDataLst>
              <p:tags r:id="rId12"/>
            </p:custDataLst>
          </p:nvPr>
        </p:nvSpPr>
        <p:spPr>
          <a:xfrm>
            <a:off x="4137660" y="2956560"/>
            <a:ext cx="4535170" cy="2955290"/>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Wingdings" panose="05000000000000000000" charset="0"/>
            </a:pPr>
            <a:r>
              <a:rPr lang="zh-CN" sz="28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提升理论素养需要的能力： </a:t>
            </a:r>
            <a:r>
              <a:rPr lang="zh-CN" sz="24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a:t>
            </a:r>
            <a:endParaRPr lang="zh-CN" sz="17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a:p>
            <a:pPr marL="0" lvl="0" indent="-400050" algn="l" fontAlgn="ctr">
              <a:lnSpc>
                <a:spcPct val="120000"/>
              </a:lnSpc>
              <a:spcBef>
                <a:spcPts val="0"/>
              </a:spcBef>
              <a:spcAft>
                <a:spcPts val="800"/>
              </a:spcAft>
              <a:buSzPct val="100000"/>
              <a:buFont typeface="+mn-ea"/>
            </a:pPr>
            <a:r>
              <a:rPr lang="en-US" sz="24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1.深入思考的能力。（</a:t>
            </a:r>
            <a:r>
              <a:rPr lang="en-US" sz="2400" spc="90" dirty="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sym typeface="+mn-ea"/>
              </a:rPr>
              <a:t>反思、批判、质疑</a:t>
            </a:r>
            <a:r>
              <a:rPr lang="en-US" sz="2400" spc="9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p>
          <a:p>
            <a:pPr marL="0" lvl="0" indent="-400050" algn="l" fontAlgn="ctr">
              <a:lnSpc>
                <a:spcPct val="120000"/>
              </a:lnSpc>
              <a:spcBef>
                <a:spcPts val="0"/>
              </a:spcBef>
              <a:spcAft>
                <a:spcPts val="800"/>
              </a:spcAft>
              <a:buSzPct val="100000"/>
              <a:buFont typeface="+mn-ea"/>
            </a:pPr>
            <a:r>
              <a:rPr lang="en-US" sz="2400" strike="noStrike" spc="9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2.分析现象背后的本质。（</a:t>
            </a:r>
            <a:r>
              <a:rPr lang="en-US" sz="2400" strike="noStrike" spc="90" baseline="0" dirty="0">
                <a:ln w="3175">
                  <a:noFill/>
                  <a:prstDash val="dash"/>
                </a:ln>
                <a:solidFill>
                  <a:srgbClr val="FF0000"/>
                </a:solidFill>
                <a:uFillTx/>
                <a:latin typeface="微软雅黑" panose="020B0503020204020204" charset="-122"/>
                <a:ea typeface="微软雅黑" panose="020B0503020204020204" charset="-122"/>
                <a:cs typeface="微软雅黑" panose="020B0503020204020204" charset="-122"/>
              </a:rPr>
              <a:t>解读、阐释</a:t>
            </a:r>
            <a:r>
              <a:rPr lang="en-US" sz="2400" strike="noStrike" spc="9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1" name="图片 30"/>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30" name="图片 29"/>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26" name="图片 25" descr="D:\meihua_service_cache\jpg/3821076be80bdf538319f59059a7f620.jpg3821076be80bdf538319f59059a7f620"/>
          <p:cNvPicPr>
            <a:picLocks noChangeAspect="1"/>
          </p:cNvPicPr>
          <p:nvPr>
            <p:custDataLst>
              <p:tags r:id="rId4"/>
            </p:custDataLst>
          </p:nvPr>
        </p:nvPicPr>
        <p:blipFill rotWithShape="1">
          <a:blip r:embed="rId11"/>
          <a:srcRect l="35631" r="35631"/>
          <a:stretch>
            <a:fillRect/>
          </a:stretch>
        </p:blipFill>
        <p:spPr>
          <a:xfrm>
            <a:off x="5372070" y="-25"/>
            <a:ext cx="3771928" cy="6858051"/>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27" name="文本框 26"/>
          <p:cNvSpPr txBox="1"/>
          <p:nvPr>
            <p:custDataLst>
              <p:tags r:id="rId5"/>
            </p:custDataLst>
          </p:nvPr>
        </p:nvSpPr>
        <p:spPr>
          <a:xfrm>
            <a:off x="457204" y="731437"/>
            <a:ext cx="4457728" cy="731613"/>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zh-CN" sz="4000" b="1" spc="240" dirty="0">
                <a:solidFill>
                  <a:schemeClr val="accent1">
                    <a:lumMod val="50000"/>
                  </a:schemeClr>
                </a:solidFill>
                <a:latin typeface="微软雅黑" panose="020B0503020204020204" charset="-122"/>
                <a:ea typeface="微软雅黑" panose="020B0503020204020204" charset="-122"/>
              </a:rPr>
              <a:t>课程名称概要</a:t>
            </a:r>
          </a:p>
        </p:txBody>
      </p:sp>
      <p:sp>
        <p:nvSpPr>
          <p:cNvPr id="28" name="Title 6"/>
          <p:cNvSpPr txBox="1"/>
          <p:nvPr>
            <p:custDataLst>
              <p:tags r:id="rId6"/>
            </p:custDataLst>
          </p:nvPr>
        </p:nvSpPr>
        <p:spPr>
          <a:xfrm>
            <a:off x="457970" y="2061279"/>
            <a:ext cx="4457343" cy="694853"/>
          </a:xfrm>
          <a:prstGeom prst="rect">
            <a:avLst/>
          </a:prstGeom>
          <a:noFill/>
          <a:ln w="3175">
            <a:noFill/>
            <a:prstDash val="dash"/>
          </a:ln>
        </p:spPr>
        <p:txBody>
          <a:bodyPr wrap="square" lIns="47625" tIns="19050" rIns="47625" bIns="19050" anchor="b" anchorCtr="0">
            <a:normAutofit fontScale="97500"/>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000" b="1" i="0" u="none" strike="noStrike" spc="16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（三）何谓“文学理论”？</a:t>
            </a:r>
          </a:p>
        </p:txBody>
      </p:sp>
      <p:sp>
        <p:nvSpPr>
          <p:cNvPr id="29" name="Title 6"/>
          <p:cNvSpPr txBox="1"/>
          <p:nvPr>
            <p:custDataLst>
              <p:tags r:id="rId7"/>
            </p:custDataLst>
          </p:nvPr>
        </p:nvSpPr>
        <p:spPr>
          <a:xfrm>
            <a:off x="457494" y="3182377"/>
            <a:ext cx="4457328" cy="2521395"/>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4400" rtl="0" eaLnBrk="1" fontAlgn="base" latinLnBrk="0" hangingPunct="1">
              <a:lnSpc>
                <a:spcPct val="120000"/>
              </a:lnSpc>
              <a:spcBef>
                <a:spcPts val="0"/>
              </a:spcBef>
              <a:spcAft>
                <a:spcPts val="800"/>
              </a:spcAft>
              <a:buSzPct val="100000"/>
              <a:buFont typeface="Wingdings 2" pitchFamily="18" charset="2"/>
              <a:buNone/>
            </a:pPr>
            <a:r>
              <a:rPr sz="14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sz="2000" b="1"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1.⽂学理论是⽂学的“哲学”。 </a:t>
            </a:r>
          </a:p>
          <a:p>
            <a:pPr marL="0" marR="0" lvl="0" indent="0" algn="l" defTabSz="914400" rtl="0" eaLnBrk="1" fontAlgn="base" latinLnBrk="0" hangingPunct="1">
              <a:lnSpc>
                <a:spcPct val="120000"/>
              </a:lnSpc>
              <a:spcBef>
                <a:spcPts val="0"/>
              </a:spcBef>
              <a:spcAft>
                <a:spcPts val="800"/>
              </a:spcAft>
              <a:buSzPct val="100000"/>
              <a:buFont typeface="Wingdings 2" pitchFamily="18" charset="2"/>
              <a:buNone/>
            </a:pP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lang="zh-CN" altLang="en-US"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altLang="zh-CN"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1</a:t>
            </a:r>
            <a:r>
              <a:rPr lang="zh-CN" altLang="en-US"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作者之意vs读者之意 </a:t>
            </a:r>
          </a:p>
          <a:p>
            <a:pPr marL="0" marR="0" lvl="0" indent="0" algn="l" defTabSz="914400" rtl="0" eaLnBrk="1" fontAlgn="base" latinLnBrk="0" hangingPunct="1">
              <a:lnSpc>
                <a:spcPct val="120000"/>
              </a:lnSpc>
              <a:spcBef>
                <a:spcPts val="0"/>
              </a:spcBef>
              <a:spcAft>
                <a:spcPts val="800"/>
              </a:spcAft>
              <a:buSzPct val="100000"/>
              <a:buFont typeface="Wingdings 2" pitchFamily="18" charset="2"/>
              <a:buNone/>
            </a:pP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altLang="zh-CN"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2</a:t>
            </a: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你是否看到⼀只鸡？ </a:t>
            </a:r>
          </a:p>
          <a:p>
            <a:pPr marL="0" marR="0" lvl="0" indent="0" algn="l" defTabSz="914400" rtl="0" eaLnBrk="1" fontAlgn="base" latinLnBrk="0" hangingPunct="1">
              <a:lnSpc>
                <a:spcPct val="120000"/>
              </a:lnSpc>
              <a:spcBef>
                <a:spcPts val="0"/>
              </a:spcBef>
              <a:spcAft>
                <a:spcPts val="800"/>
              </a:spcAft>
              <a:buSzPct val="100000"/>
              <a:buFont typeface="Wingdings 2" pitchFamily="18" charset="2"/>
              <a:buNone/>
            </a:pP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altLang="zh-CN"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3</a:t>
            </a: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随意解读vs科学解读 </a:t>
            </a:r>
          </a:p>
          <a:p>
            <a:pPr marL="0" marR="0" lvl="0" indent="0" algn="l" defTabSz="914400" rtl="0" eaLnBrk="1" fontAlgn="base" latinLnBrk="0" hangingPunct="1">
              <a:lnSpc>
                <a:spcPct val="120000"/>
              </a:lnSpc>
              <a:spcBef>
                <a:spcPts val="0"/>
              </a:spcBef>
              <a:spcAft>
                <a:spcPts val="800"/>
              </a:spcAft>
              <a:buSzPct val="100000"/>
              <a:buFont typeface="Wingdings 2" pitchFamily="18" charset="2"/>
              <a:buNone/>
            </a:pPr>
            <a:r>
              <a:rPr sz="12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r>
              <a:rPr lang="en-US" altLang="zh-CN" sz="12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endParaRPr lang="zh-CN" sz="12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0" name="图片 9"/>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6" name="图片 5" descr="D:\meihua_service_cache\jpg/bb8a282aacbba5083520ade07ebc599e.jpgbb8a282aacbba5083520ade07ebc599e"/>
          <p:cNvPicPr>
            <a:picLocks noChangeAspect="1"/>
          </p:cNvPicPr>
          <p:nvPr>
            <p:custDataLst>
              <p:tags r:id="rId4"/>
            </p:custDataLst>
          </p:nvPr>
        </p:nvPicPr>
        <p:blipFill rotWithShape="1">
          <a:blip r:embed="rId11"/>
          <a:srcRect l="35032" r="35032"/>
          <a:stretch>
            <a:fillRect/>
          </a:stretch>
        </p:blipFill>
        <p:spPr>
          <a:xfrm>
            <a:off x="0" y="0"/>
            <a:ext cx="3929091" cy="6858000"/>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8" name="文本框 7"/>
          <p:cNvSpPr txBox="1"/>
          <p:nvPr>
            <p:custDataLst>
              <p:tags r:id="rId5"/>
            </p:custDataLst>
          </p:nvPr>
        </p:nvSpPr>
        <p:spPr>
          <a:xfrm>
            <a:off x="4614899" y="1017281"/>
            <a:ext cx="3843366" cy="617228"/>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zh-CN" sz="3600" b="1" spc="200" dirty="0">
                <a:solidFill>
                  <a:schemeClr val="accent1">
                    <a:lumMod val="50000"/>
                  </a:schemeClr>
                </a:solidFill>
                <a:latin typeface="微软雅黑" panose="020B0503020204020204" charset="-122"/>
                <a:ea typeface="微软雅黑" panose="020B0503020204020204" charset="-122"/>
              </a:rPr>
              <a:t>课程名称概要</a:t>
            </a:r>
          </a:p>
        </p:txBody>
      </p:sp>
      <p:sp>
        <p:nvSpPr>
          <p:cNvPr id="11" name="Title 6"/>
          <p:cNvSpPr txBox="1"/>
          <p:nvPr>
            <p:custDataLst>
              <p:tags r:id="rId6"/>
            </p:custDataLst>
          </p:nvPr>
        </p:nvSpPr>
        <p:spPr>
          <a:xfrm>
            <a:off x="4643668" y="2133182"/>
            <a:ext cx="3843236" cy="450983"/>
          </a:xfrm>
          <a:prstGeom prst="rect">
            <a:avLst/>
          </a:prstGeom>
          <a:noFill/>
          <a:ln w="3175">
            <a:noFill/>
            <a:prstDash val="dash"/>
          </a:ln>
        </p:spPr>
        <p:txBody>
          <a:bodyPr wrap="square" lIns="47625" tIns="19050" rIns="47625" bIns="19050" anchor="b"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400" b="1" i="0" u="none" strike="noStrike" spc="12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（三）何谓“文学理论”？</a:t>
            </a:r>
          </a:p>
        </p:txBody>
      </p:sp>
      <p:sp>
        <p:nvSpPr>
          <p:cNvPr id="14" name="Title 6"/>
          <p:cNvSpPr txBox="1"/>
          <p:nvPr>
            <p:custDataLst>
              <p:tags r:id="rId7"/>
            </p:custDataLst>
          </p:nvPr>
        </p:nvSpPr>
        <p:spPr>
          <a:xfrm>
            <a:off x="4356100" y="2781300"/>
            <a:ext cx="4696460" cy="2809240"/>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Wingdings" panose="05000000000000000000" charset="0"/>
            </a:pPr>
            <a:endParaRPr sz="1400" b="1"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endParaRPr>
          </a:p>
          <a:p>
            <a:pPr lvl="0" algn="l" fontAlgn="ctr">
              <a:lnSpc>
                <a:spcPct val="120000"/>
              </a:lnSpc>
              <a:spcBef>
                <a:spcPts val="0"/>
              </a:spcBef>
              <a:spcAft>
                <a:spcPts val="800"/>
              </a:spcAft>
              <a:buSzPct val="100000"/>
              <a:buFont typeface="Wingdings" panose="05000000000000000000" charset="0"/>
            </a:pPr>
            <a:r>
              <a:rPr sz="2000" b="1"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2.⽂学理论是评判作品背后的价值系统。</a:t>
            </a: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p>
          <a:p>
            <a:pPr marL="279400" lvl="0" indent="-279400" algn="l" fontAlgn="ctr">
              <a:lnSpc>
                <a:spcPct val="120000"/>
              </a:lnSpc>
              <a:spcBef>
                <a:spcPts val="0"/>
              </a:spcBef>
              <a:spcAft>
                <a:spcPts val="800"/>
              </a:spcAft>
              <a:buSzPct val="100000"/>
              <a:buFont typeface="Wingdings" panose="05000000000000000000" charset="0"/>
              <a:buChar char="l"/>
            </a:pP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⼤众标准不⾜以成为标准</a:t>
            </a:r>
            <a:r>
              <a:rPr lang="zh-CN" altLang="en-US"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p>
          <a:p>
            <a:pPr marL="279400" lvl="0" indent="-279400" algn="l" fontAlgn="ctr">
              <a:lnSpc>
                <a:spcPct val="120000"/>
              </a:lnSpc>
              <a:spcBef>
                <a:spcPts val="0"/>
              </a:spcBef>
              <a:spcAft>
                <a:spcPts val="800"/>
              </a:spcAft>
              <a:buSzPct val="100000"/>
              <a:buFont typeface="Wingdings" panose="05000000000000000000" charset="0"/>
              <a:buChar char="l"/>
            </a:pP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⽂学理论决定谁能够被写进⽂学史。</a:t>
            </a:r>
          </a:p>
          <a:p>
            <a:pPr marL="279400" lvl="0" indent="-279400" algn="l" fontAlgn="ctr">
              <a:lnSpc>
                <a:spcPct val="120000"/>
              </a:lnSpc>
              <a:spcBef>
                <a:spcPts val="0"/>
              </a:spcBef>
              <a:spcAft>
                <a:spcPts val="800"/>
              </a:spcAft>
              <a:buSzPct val="100000"/>
              <a:buFont typeface="Wingdings" panose="05000000000000000000" charset="0"/>
              <a:buChar char="l"/>
            </a:pPr>
            <a:r>
              <a:rPr sz="20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以⽂学理论的标准来决定作品好坏。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 name="图片 29"/>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29" name="图片 28"/>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25" name="图片 24" descr="D:\meihua_service_cache\jpg/0e234b1aece4f5300107b53c2ed31acf.jpg0e234b1aece4f5300107b53c2ed31acf"/>
          <p:cNvPicPr>
            <a:picLocks noChangeAspect="1"/>
          </p:cNvPicPr>
          <p:nvPr>
            <p:custDataLst>
              <p:tags r:id="rId4"/>
            </p:custDataLst>
          </p:nvPr>
        </p:nvPicPr>
        <p:blipFill rotWithShape="1">
          <a:blip r:embed="rId11"/>
          <a:srcRect l="37264" r="37264"/>
          <a:stretch>
            <a:fillRect/>
          </a:stretch>
        </p:blipFill>
        <p:spPr>
          <a:xfrm>
            <a:off x="0" y="0"/>
            <a:ext cx="3343313"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26" name="文本框 25"/>
          <p:cNvSpPr txBox="1"/>
          <p:nvPr>
            <p:custDataLst>
              <p:tags r:id="rId5"/>
            </p:custDataLst>
          </p:nvPr>
        </p:nvSpPr>
        <p:spPr>
          <a:xfrm>
            <a:off x="3686217" y="1032497"/>
            <a:ext cx="5114944" cy="70867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zh-CN" sz="3800" b="1" spc="220" dirty="0">
                <a:solidFill>
                  <a:schemeClr val="accent1">
                    <a:lumMod val="50000"/>
                  </a:schemeClr>
                </a:solidFill>
                <a:latin typeface="微软雅黑" panose="020B0503020204020204" charset="-122"/>
                <a:ea typeface="微软雅黑" panose="020B0503020204020204" charset="-122"/>
              </a:rPr>
              <a:t>课程名称概要</a:t>
            </a:r>
          </a:p>
        </p:txBody>
      </p:sp>
      <p:sp>
        <p:nvSpPr>
          <p:cNvPr id="27" name="Title 6"/>
          <p:cNvSpPr txBox="1"/>
          <p:nvPr>
            <p:custDataLst>
              <p:tags r:id="rId6"/>
            </p:custDataLst>
          </p:nvPr>
        </p:nvSpPr>
        <p:spPr>
          <a:xfrm>
            <a:off x="3779446" y="2132969"/>
            <a:ext cx="5114485" cy="546261"/>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000" b="1" i="0" u="none" strike="noStrike" spc="160" baseline="0"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rPr>
              <a:t>（三）何谓“文学理论”？</a:t>
            </a:r>
          </a:p>
        </p:txBody>
      </p:sp>
      <p:sp>
        <p:nvSpPr>
          <p:cNvPr id="28" name="Title 6"/>
          <p:cNvSpPr txBox="1"/>
          <p:nvPr>
            <p:custDataLst>
              <p:tags r:id="rId7"/>
            </p:custDataLst>
          </p:nvPr>
        </p:nvSpPr>
        <p:spPr>
          <a:xfrm>
            <a:off x="3686175" y="2980690"/>
            <a:ext cx="5114290" cy="2700020"/>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Wingdings" panose="05000000000000000000" charset="0"/>
            </a:pP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sz="1800" b="1"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3.⽂学理论提供解读作品的⻆度、⽅法。 </a:t>
            </a:r>
            <a:endPar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解读名著（</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“⼀切的意义都是阐释的结果。没有阐释就没有意义。” )</a:t>
            </a:r>
          </a:p>
          <a:p>
            <a:pPr marL="279400" lvl="0" indent="-279400" algn="l" fontAlgn="ctr">
              <a:lnSpc>
                <a:spcPct val="120000"/>
              </a:lnSpc>
              <a:spcBef>
                <a:spcPts val="0"/>
              </a:spcBef>
              <a:spcAft>
                <a:spcPts val="800"/>
              </a:spcAft>
              <a:buSzPct val="100000"/>
              <a:buFont typeface="Wingdings" panose="05000000000000000000" charset="0"/>
              <a:buChar char="l"/>
            </a:pPr>
            <a:r>
              <a:rPr sz="1800" spc="16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sym typeface="+mn-ea"/>
              </a:rPr>
              <a:t>解读</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春晓</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a:t>
            </a: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：推测、思索</a:t>
            </a:r>
            <a:endPar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endParaRP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阐释是理论的功能</a:t>
            </a:r>
            <a:r>
              <a:rPr sz="1800" u="none" strike="noStrike" spc="160" baseline="0" dirty="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9144000"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8" name="矩形 4"/>
          <p:cNvSpPr/>
          <p:nvPr>
            <p:custDataLst>
              <p:tags r:id="rId5"/>
            </p:custDataLst>
          </p:nvPr>
        </p:nvSpPr>
        <p:spPr>
          <a:xfrm>
            <a:off x="0" y="4572036"/>
            <a:ext cx="9144073" cy="2286018"/>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6"/>
            </p:custDataLst>
          </p:nvPr>
        </p:nvSpPr>
        <p:spPr>
          <a:xfrm>
            <a:off x="457204" y="750550"/>
            <a:ext cx="8115357" cy="84582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5000" b="1" spc="340" baseline="0">
                <a:solidFill>
                  <a:schemeClr val="accent1">
                    <a:lumMod val="50000"/>
                  </a:schemeClr>
                </a:solidFill>
                <a:latin typeface="微软雅黑" panose="020B0503020204020204" charset="-122"/>
                <a:ea typeface="微软雅黑" panose="020B0503020204020204" charset="-122"/>
                <a:sym typeface="+mn-ea"/>
              </a:rPr>
              <a:t>思考问题：为什么</a:t>
            </a:r>
          </a:p>
        </p:txBody>
      </p:sp>
      <p:sp>
        <p:nvSpPr>
          <p:cNvPr id="11" name="Title 6"/>
          <p:cNvSpPr txBox="1"/>
          <p:nvPr>
            <p:custDataLst>
              <p:tags r:id="rId7"/>
            </p:custDataLst>
          </p:nvPr>
        </p:nvSpPr>
        <p:spPr>
          <a:xfrm>
            <a:off x="457204" y="2011667"/>
            <a:ext cx="8115357" cy="731520"/>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zh-CN" sz="2200" u="none" strike="noStrike" spc="14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我们为什么要学习《文学概论》（文学理论）这门课程？</a:t>
            </a:r>
          </a:p>
        </p:txBody>
      </p:sp>
      <p:pic>
        <p:nvPicPr>
          <p:cNvPr id="5" name="图片 4" descr="D:\meihua_service_cache\jpg/e0ee23a086d5162a3868e87591abddd5.jpge0ee23a086d5162a3868e87591abddd5"/>
          <p:cNvPicPr>
            <a:picLocks noChangeAspect="1"/>
          </p:cNvPicPr>
          <p:nvPr>
            <p:custDataLst>
              <p:tags r:id="rId8"/>
            </p:custDataLst>
          </p:nvPr>
        </p:nvPicPr>
        <p:blipFill rotWithShape="1">
          <a:blip r:embed="rId12"/>
          <a:srcRect t="22774" b="22774"/>
          <a:stretch>
            <a:fillRect/>
          </a:stretch>
        </p:blipFill>
        <p:spPr>
          <a:xfrm>
            <a:off x="457204" y="3554728"/>
            <a:ext cx="8115357" cy="2308879"/>
          </a:xfrm>
          <a:custGeom>
            <a:avLst/>
            <a:gdLst/>
            <a:ahLst/>
            <a:cxnLst>
              <a:cxn ang="3">
                <a:pos x="hc" y="t"/>
              </a:cxn>
              <a:cxn ang="cd2">
                <a:pos x="l" y="vc"/>
              </a:cxn>
              <a:cxn ang="cd4">
                <a:pos x="hc" y="b"/>
              </a:cxn>
              <a:cxn ang="0">
                <a:pos x="r" y="vc"/>
              </a:cxn>
            </a:cxnLst>
            <a:rect l="l" t="t" r="r" b="b"/>
            <a:pathLst>
              <a:path w="17040" h="6000">
                <a:moveTo>
                  <a:pt x="0" y="0"/>
                </a:moveTo>
                <a:lnTo>
                  <a:pt x="17040" y="0"/>
                </a:lnTo>
                <a:lnTo>
                  <a:pt x="1704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图片 14"/>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3" name="图片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335" name="图片 334" descr="D:\meihua_service_cache\jpg/4a86352cef6409c80d1a12d0366a4075.jpg4a86352cef6409c80d1a12d0366a4075"/>
          <p:cNvPicPr>
            <a:picLocks noChangeAspect="1"/>
          </p:cNvPicPr>
          <p:nvPr>
            <p:custDataLst>
              <p:tags r:id="rId4"/>
            </p:custDataLst>
          </p:nvPr>
        </p:nvPicPr>
        <p:blipFill>
          <a:blip r:embed="rId13"/>
          <a:srcRect l="32301" r="32301"/>
          <a:stretch>
            <a:fillRect/>
          </a:stretch>
        </p:blipFill>
        <p:spPr>
          <a:xfrm>
            <a:off x="5724462" y="1324654"/>
            <a:ext cx="2853023" cy="4211264"/>
          </a:xfrm>
          <a:custGeom>
            <a:avLst/>
            <a:gdLst>
              <a:gd name="connsiteX0" fmla="*/ 0 w 3810031"/>
              <a:gd name="connsiteY0" fmla="*/ 0 h 5623876"/>
              <a:gd name="connsiteX1" fmla="*/ 1036282 w 3810031"/>
              <a:gd name="connsiteY1" fmla="*/ 0 h 5623876"/>
              <a:gd name="connsiteX2" fmla="*/ 2967560 w 3810031"/>
              <a:gd name="connsiteY2" fmla="*/ 1831332 h 5623876"/>
              <a:gd name="connsiteX3" fmla="*/ 3810031 w 3810031"/>
              <a:gd name="connsiteY3" fmla="*/ 1032461 h 5623876"/>
              <a:gd name="connsiteX4" fmla="*/ 3810031 w 3810031"/>
              <a:gd name="connsiteY4" fmla="*/ 5623876 h 5623876"/>
              <a:gd name="connsiteX5" fmla="*/ 1760611 w 3810031"/>
              <a:gd name="connsiteY5" fmla="*/ 5623876 h 5623876"/>
              <a:gd name="connsiteX6" fmla="*/ 485277 w 3810031"/>
              <a:gd name="connsiteY6" fmla="*/ 4413705 h 5623876"/>
              <a:gd name="connsiteX7" fmla="*/ 2 w 3810031"/>
              <a:gd name="connsiteY7" fmla="*/ 4873626 h 5623876"/>
              <a:gd name="connsiteX8" fmla="*/ 2 w 3810031"/>
              <a:gd name="connsiteY8" fmla="*/ 5623876 h 5623876"/>
              <a:gd name="connsiteX9" fmla="*/ 0 w 3810031"/>
              <a:gd name="connsiteY9" fmla="*/ 5623876 h 5623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31" h="5623876">
                <a:moveTo>
                  <a:pt x="0" y="0"/>
                </a:moveTo>
                <a:lnTo>
                  <a:pt x="1036282" y="0"/>
                </a:lnTo>
                <a:lnTo>
                  <a:pt x="2967560" y="1831332"/>
                </a:lnTo>
                <a:lnTo>
                  <a:pt x="3810031" y="1032461"/>
                </a:lnTo>
                <a:lnTo>
                  <a:pt x="3810031" y="5623876"/>
                </a:lnTo>
                <a:lnTo>
                  <a:pt x="1760611" y="5623876"/>
                </a:lnTo>
                <a:lnTo>
                  <a:pt x="485277" y="4413705"/>
                </a:lnTo>
                <a:lnTo>
                  <a:pt x="2" y="4873626"/>
                </a:lnTo>
                <a:lnTo>
                  <a:pt x="2" y="5623876"/>
                </a:lnTo>
                <a:lnTo>
                  <a:pt x="0" y="5623876"/>
                </a:lnTo>
                <a:close/>
              </a:path>
            </a:pathLst>
          </a:custGeom>
        </p:spPr>
      </p:pic>
      <p:sp>
        <p:nvSpPr>
          <p:cNvPr id="337" name="任意多边形: 形状 336"/>
          <p:cNvSpPr/>
          <p:nvPr>
            <p:custDataLst>
              <p:tags r:id="rId5"/>
            </p:custDataLst>
          </p:nvPr>
        </p:nvSpPr>
        <p:spPr>
          <a:xfrm>
            <a:off x="5724464" y="4301185"/>
            <a:ext cx="1667527" cy="1235440"/>
          </a:xfrm>
          <a:custGeom>
            <a:avLst/>
            <a:gdLst>
              <a:gd name="connsiteX0" fmla="*/ 485273 w 2226877"/>
              <a:gd name="connsiteY0" fmla="*/ 0 h 1649852"/>
              <a:gd name="connsiteX1" fmla="*/ 2226877 w 2226877"/>
              <a:gd name="connsiteY1" fmla="*/ 1649852 h 1649852"/>
              <a:gd name="connsiteX2" fmla="*/ 1761599 w 2226877"/>
              <a:gd name="connsiteY2" fmla="*/ 1649852 h 1649852"/>
              <a:gd name="connsiteX3" fmla="*/ 485270 w 2226877"/>
              <a:gd name="connsiteY3" fmla="*/ 438737 h 1649852"/>
              <a:gd name="connsiteX4" fmla="*/ 0 w 2226877"/>
              <a:gd name="connsiteY4" fmla="*/ 898653 h 1649852"/>
              <a:gd name="connsiteX5" fmla="*/ 0 w 2226877"/>
              <a:gd name="connsiteY5" fmla="*/ 459708 h 1649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6877" h="1649852">
                <a:moveTo>
                  <a:pt x="485273" y="0"/>
                </a:moveTo>
                <a:lnTo>
                  <a:pt x="2226877" y="1649852"/>
                </a:lnTo>
                <a:lnTo>
                  <a:pt x="1761599" y="1649852"/>
                </a:lnTo>
                <a:lnTo>
                  <a:pt x="485270" y="438737"/>
                </a:lnTo>
                <a:lnTo>
                  <a:pt x="0" y="898653"/>
                </a:lnTo>
                <a:lnTo>
                  <a:pt x="0" y="459708"/>
                </a:lnTo>
                <a:close/>
              </a:path>
            </a:pathLst>
          </a:custGeom>
          <a:solidFill>
            <a:srgbClr val="383838">
              <a:alpha val="99000"/>
            </a:srgbClr>
          </a:solidFill>
          <a:ln w="16664" cap="flat">
            <a:noFill/>
            <a:prstDash val="solid"/>
            <a:miter/>
          </a:ln>
        </p:spPr>
        <p:txBody>
          <a:bodyPr wrap="square" rtlCol="0" anchor="ctr">
            <a:noAutofit/>
          </a:bodyPr>
          <a:lstStyle/>
          <a:p>
            <a:endParaRPr lang="zh-CN" altLang="en-US" sz="1800">
              <a:solidFill>
                <a:schemeClr val="dk1"/>
              </a:solidFill>
              <a:latin typeface="微软雅黑" panose="020B0503020204020204" charset="-122"/>
              <a:ea typeface="微软雅黑" panose="020B0503020204020204" charset="-122"/>
            </a:endParaRPr>
          </a:p>
        </p:txBody>
      </p:sp>
      <p:sp>
        <p:nvSpPr>
          <p:cNvPr id="339" name="任意多边形: 形状 338"/>
          <p:cNvSpPr/>
          <p:nvPr>
            <p:custDataLst>
              <p:tags r:id="rId6"/>
            </p:custDataLst>
          </p:nvPr>
        </p:nvSpPr>
        <p:spPr>
          <a:xfrm>
            <a:off x="5724462" y="4877057"/>
            <a:ext cx="1048187" cy="649813"/>
          </a:xfrm>
          <a:custGeom>
            <a:avLst/>
            <a:gdLst>
              <a:gd name="connsiteX0" fmla="*/ 485276 w 1399787"/>
              <a:gd name="connsiteY0" fmla="*/ 0 h 867784"/>
              <a:gd name="connsiteX1" fmla="*/ 1399787 w 1399787"/>
              <a:gd name="connsiteY1" fmla="*/ 867784 h 867784"/>
              <a:gd name="connsiteX2" fmla="*/ 0 w 1399787"/>
              <a:gd name="connsiteY2" fmla="*/ 867784 h 867784"/>
              <a:gd name="connsiteX3" fmla="*/ 0 w 1399787"/>
              <a:gd name="connsiteY3" fmla="*/ 459921 h 867784"/>
            </a:gdLst>
            <a:ahLst/>
            <a:cxnLst>
              <a:cxn ang="0">
                <a:pos x="connsiteX0" y="connsiteY0"/>
              </a:cxn>
              <a:cxn ang="0">
                <a:pos x="connsiteX1" y="connsiteY1"/>
              </a:cxn>
              <a:cxn ang="0">
                <a:pos x="connsiteX2" y="connsiteY2"/>
              </a:cxn>
              <a:cxn ang="0">
                <a:pos x="connsiteX3" y="connsiteY3"/>
              </a:cxn>
            </a:cxnLst>
            <a:rect l="l" t="t" r="r" b="b"/>
            <a:pathLst>
              <a:path w="1399787" h="867784">
                <a:moveTo>
                  <a:pt x="485276" y="0"/>
                </a:moveTo>
                <a:lnTo>
                  <a:pt x="1399787" y="867784"/>
                </a:lnTo>
                <a:lnTo>
                  <a:pt x="0" y="867784"/>
                </a:lnTo>
                <a:lnTo>
                  <a:pt x="0" y="459921"/>
                </a:lnTo>
                <a:close/>
              </a:path>
            </a:pathLst>
          </a:custGeom>
          <a:solidFill>
            <a:srgbClr val="DDDDDD">
              <a:alpha val="99000"/>
            </a:srgbClr>
          </a:solidFill>
          <a:ln w="16664" cap="flat">
            <a:noFill/>
            <a:prstDash val="solid"/>
            <a:miter/>
          </a:ln>
        </p:spPr>
        <p:txBody>
          <a:bodyPr rtlCol="0"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41" name="任意多边形: 形状 340"/>
          <p:cNvSpPr/>
          <p:nvPr>
            <p:custDataLst>
              <p:tags r:id="rId7"/>
            </p:custDataLst>
          </p:nvPr>
        </p:nvSpPr>
        <p:spPr>
          <a:xfrm>
            <a:off x="6790762" y="1321375"/>
            <a:ext cx="1786723" cy="1096047"/>
          </a:xfrm>
          <a:custGeom>
            <a:avLst/>
            <a:gdLst>
              <a:gd name="connsiteX0" fmla="*/ 0 w 2386056"/>
              <a:gd name="connsiteY0" fmla="*/ 0 h 1463701"/>
              <a:gd name="connsiteX1" fmla="*/ 2386056 w 2386056"/>
              <a:gd name="connsiteY1" fmla="*/ 0 h 1463701"/>
              <a:gd name="connsiteX2" fmla="*/ 2386056 w 2386056"/>
              <a:gd name="connsiteY2" fmla="*/ 664827 h 1463701"/>
              <a:gd name="connsiteX3" fmla="*/ 1543583 w 2386056"/>
              <a:gd name="connsiteY3" fmla="*/ 1463701 h 1463701"/>
            </a:gdLst>
            <a:ahLst/>
            <a:cxnLst>
              <a:cxn ang="0">
                <a:pos x="connsiteX0" y="connsiteY0"/>
              </a:cxn>
              <a:cxn ang="0">
                <a:pos x="connsiteX1" y="connsiteY1"/>
              </a:cxn>
              <a:cxn ang="0">
                <a:pos x="connsiteX2" y="connsiteY2"/>
              </a:cxn>
              <a:cxn ang="0">
                <a:pos x="connsiteX3" y="connsiteY3"/>
              </a:cxn>
            </a:cxnLst>
            <a:rect l="l" t="t" r="r" b="b"/>
            <a:pathLst>
              <a:path w="2386056" h="1463701">
                <a:moveTo>
                  <a:pt x="0" y="0"/>
                </a:moveTo>
                <a:lnTo>
                  <a:pt x="2386056" y="0"/>
                </a:lnTo>
                <a:lnTo>
                  <a:pt x="2386056" y="664827"/>
                </a:lnTo>
                <a:lnTo>
                  <a:pt x="1543583" y="1463701"/>
                </a:lnTo>
                <a:close/>
              </a:path>
            </a:pathLst>
          </a:custGeom>
          <a:solidFill>
            <a:schemeClr val="accent1"/>
          </a:solidFill>
          <a:ln w="16664" cap="flat">
            <a:noFill/>
            <a:prstDash val="solid"/>
            <a:miter/>
          </a:ln>
        </p:spPr>
        <p:txBody>
          <a:bodyPr rtlCol="0"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10" name="Title 6"/>
          <p:cNvSpPr txBox="1"/>
          <p:nvPr>
            <p:custDataLst>
              <p:tags r:id="rId8"/>
            </p:custDataLst>
          </p:nvPr>
        </p:nvSpPr>
        <p:spPr>
          <a:xfrm>
            <a:off x="683895" y="1125220"/>
            <a:ext cx="4827905" cy="4398645"/>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mn-ea"/>
              <a:buAutoNum type="ea1JpnChsDbPeriod"/>
            </a:pPr>
            <a:r>
              <a:rPr lang="zh-CN" altLang="zh-CN" sz="1600" u="none" strike="noStrike" spc="18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考研：未来的发展研究方向或兴趣方向（从事古代文学、现代文学、当代文学作品、作家分析研究；文学演变史的研究；中外比较文学；文学批评实践等等）</a:t>
            </a:r>
          </a:p>
          <a:p>
            <a:pPr marL="304800" lvl="0" indent="-304800" algn="l" fontAlgn="ctr">
              <a:lnSpc>
                <a:spcPct val="120000"/>
              </a:lnSpc>
              <a:spcBef>
                <a:spcPts val="0"/>
              </a:spcBef>
              <a:spcAft>
                <a:spcPts val="800"/>
              </a:spcAft>
              <a:buSzPct val="100000"/>
              <a:buFont typeface="+mn-ea"/>
              <a:buAutoNum type="ea1JpnChsDbPeriod"/>
            </a:pPr>
            <a:r>
              <a:rPr lang="zh-CN" altLang="zh-CN" sz="1600" u="none" strike="noStrike" spc="18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毕业论文：研究方向探索准备等等 ;</a:t>
            </a:r>
          </a:p>
          <a:p>
            <a:pPr marL="304800" lvl="0" indent="-304800" algn="l" fontAlgn="ctr">
              <a:lnSpc>
                <a:spcPct val="120000"/>
              </a:lnSpc>
              <a:spcBef>
                <a:spcPts val="0"/>
              </a:spcBef>
              <a:spcAft>
                <a:spcPts val="800"/>
              </a:spcAft>
              <a:buSzPct val="100000"/>
              <a:buFont typeface="+mn-ea"/>
              <a:buAutoNum type="ea1JpnChsDbPeriod"/>
            </a:pPr>
            <a:r>
              <a:rPr lang="en-US" altLang="zh-CN" sz="1600" u="none" strike="noStrike" spc="18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职业兴趣方向：文学创作实践;</a:t>
            </a:r>
          </a:p>
          <a:p>
            <a:pPr marL="304800" lvl="0" indent="-304800" algn="l" fontAlgn="ctr">
              <a:lnSpc>
                <a:spcPct val="120000"/>
              </a:lnSpc>
              <a:spcBef>
                <a:spcPts val="0"/>
              </a:spcBef>
              <a:spcAft>
                <a:spcPts val="800"/>
              </a:spcAft>
              <a:buSzPct val="100000"/>
              <a:buFont typeface="+mn-ea"/>
              <a:buAutoNum type="ea1JpnChsDbPeriod"/>
            </a:pPr>
            <a:r>
              <a:rPr lang="en-US" altLang="zh-CN" sz="1600" u="none" strike="noStrike" spc="18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sym typeface="+mn-ea"/>
              </a:rPr>
              <a:t>提升个人文学审美素养。</a:t>
            </a:r>
          </a:p>
          <a:p>
            <a:pPr marL="584200" lvl="1" indent="-279400" algn="l" fontAlgn="ctr">
              <a:lnSpc>
                <a:spcPct val="120000"/>
              </a:lnSpc>
              <a:spcBef>
                <a:spcPts val="0"/>
              </a:spcBef>
              <a:spcAft>
                <a:spcPts val="800"/>
              </a:spcAft>
              <a:buSzPct val="100000"/>
              <a:buFont typeface="Arial" panose="020B0604020202020204" pitchFamily="34" charset="0"/>
              <a:buChar char="○"/>
            </a:pPr>
            <a:r>
              <a:rPr lang="zh-CN" altLang="zh-CN" sz="14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——需要从整体上对文学的基本知识有一个全面的、系统的、理性的把握；因而是中文相关专业的必修主干专业课程。</a:t>
            </a:r>
          </a:p>
          <a:p>
            <a:pPr marL="584200" lvl="1" indent="-279400" algn="l" fontAlgn="ctr">
              <a:lnSpc>
                <a:spcPct val="120000"/>
              </a:lnSpc>
              <a:spcBef>
                <a:spcPts val="0"/>
              </a:spcBef>
              <a:spcAft>
                <a:spcPts val="800"/>
              </a:spcAft>
              <a:buSzPct val="100000"/>
              <a:buFont typeface="Arial" panose="020B0604020202020204" pitchFamily="34" charset="0"/>
              <a:buChar char="○"/>
            </a:pPr>
            <a:r>
              <a:rPr lang="zh-CN" altLang="en-US" sz="1600" b="1" u="none" strike="noStrike" spc="100" baseline="0">
                <a:ln w="3175">
                  <a:noFill/>
                  <a:prstDash val="dash"/>
                </a:ln>
                <a:solidFill>
                  <a:srgbClr val="FF0000"/>
                </a:solidFill>
                <a:uLnTx/>
                <a:uFillTx/>
                <a:latin typeface="微软雅黑" panose="020B0503020204020204" charset="-122"/>
                <a:ea typeface="微软雅黑" panose="020B0503020204020204" charset="-122"/>
                <a:cs typeface="微软雅黑" panose="020B0503020204020204" charset="-122"/>
              </a:rPr>
              <a:t>提升自我自主意识，自我反思能力，以冷峻的态度去分析各种文学现象背后的本质。</a:t>
            </a:r>
          </a:p>
        </p:txBody>
      </p:sp>
      <p:sp>
        <p:nvSpPr>
          <p:cNvPr id="6" name="矩形 5"/>
          <p:cNvSpPr/>
          <p:nvPr>
            <p:custDataLst>
              <p:tags r:id="rId9"/>
            </p:custDataLst>
          </p:nvPr>
        </p:nvSpPr>
        <p:spPr>
          <a:xfrm>
            <a:off x="0" y="2000239"/>
            <a:ext cx="114301" cy="2857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9"/>
          <p:cNvSpPr/>
          <p:nvPr userDrawn="1">
            <p:custDataLst>
              <p:tags r:id="rId2"/>
            </p:custDataLst>
          </p:nvPr>
        </p:nvSpPr>
        <p:spPr>
          <a:xfrm>
            <a:off x="0" y="1587500"/>
            <a:ext cx="9144000" cy="481838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lt1"/>
              </a:solidFill>
              <a:latin typeface="微软雅黑" panose="020B0503020204020204" charset="-122"/>
              <a:cs typeface="微软雅黑" panose="020B0503020204020204" charset="-122"/>
              <a:sym typeface="+mn-ea"/>
            </a:endParaRPr>
          </a:p>
        </p:txBody>
      </p:sp>
      <p:pic>
        <p:nvPicPr>
          <p:cNvPr id="20" name="图片 19"/>
          <p:cNvPicPr>
            <a:picLocks noChangeAspect="1"/>
          </p:cNvPicPr>
          <p:nvPr userDrawn="1">
            <p:custDataLst>
              <p:tags r:id="rId3"/>
            </p:custDataLst>
          </p:nvPr>
        </p:nvPicPr>
        <p:blipFill>
          <a:blip r:embed="rId8"/>
          <a:stretch>
            <a:fillRect/>
          </a:stretch>
        </p:blipFill>
        <p:spPr>
          <a:xfrm>
            <a:off x="7703820" y="371634"/>
            <a:ext cx="1257300" cy="1216343"/>
          </a:xfrm>
          <a:prstGeom prst="rect">
            <a:avLst/>
          </a:prstGeom>
        </p:spPr>
      </p:pic>
      <p:pic>
        <p:nvPicPr>
          <p:cNvPr id="22" name="图片 21"/>
          <p:cNvPicPr>
            <a:picLocks noChangeAspect="1"/>
          </p:cNvPicPr>
          <p:nvPr userDrawn="1">
            <p:custDataLst>
              <p:tags r:id="rId4"/>
            </p:custDataLst>
          </p:nvPr>
        </p:nvPicPr>
        <p:blipFill>
          <a:blip r:embed="rId9"/>
          <a:stretch>
            <a:fillRect/>
          </a:stretch>
        </p:blipFill>
        <p:spPr>
          <a:xfrm>
            <a:off x="143827" y="5121434"/>
            <a:ext cx="1385411" cy="1399223"/>
          </a:xfrm>
          <a:prstGeom prst="rect">
            <a:avLst/>
          </a:prstGeom>
        </p:spPr>
      </p:pic>
      <p:sp>
        <p:nvSpPr>
          <p:cNvPr id="11" name="文本框 2"/>
          <p:cNvSpPr txBox="1"/>
          <p:nvPr>
            <p:custDataLst>
              <p:tags r:id="rId5"/>
            </p:custDataLst>
          </p:nvPr>
        </p:nvSpPr>
        <p:spPr>
          <a:xfrm>
            <a:off x="984250" y="704850"/>
            <a:ext cx="6816090" cy="571500"/>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《文学概论》课程基本情况</a:t>
            </a:r>
          </a:p>
        </p:txBody>
      </p:sp>
      <p:sp>
        <p:nvSpPr>
          <p:cNvPr id="12" name="Title 6"/>
          <p:cNvSpPr txBox="1"/>
          <p:nvPr>
            <p:custDataLst>
              <p:tags r:id="rId6"/>
            </p:custDataLst>
          </p:nvPr>
        </p:nvSpPr>
        <p:spPr>
          <a:xfrm>
            <a:off x="683895" y="1628775"/>
            <a:ext cx="6155690" cy="761365"/>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zh-CN" altLang="en-US" sz="20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三、课时安排</a:t>
            </a:r>
          </a:p>
        </p:txBody>
      </p:sp>
      <p:pic>
        <p:nvPicPr>
          <p:cNvPr id="3" name="图片 2"/>
          <p:cNvPicPr>
            <a:picLocks noChangeAspect="1"/>
          </p:cNvPicPr>
          <p:nvPr/>
        </p:nvPicPr>
        <p:blipFill>
          <a:blip r:embed="rId10"/>
          <a:stretch>
            <a:fillRect/>
          </a:stretch>
        </p:blipFill>
        <p:spPr>
          <a:xfrm>
            <a:off x="2051685" y="2390140"/>
            <a:ext cx="6091555" cy="3736340"/>
          </a:xfrm>
          <a:prstGeom prst="rect">
            <a:avLst/>
          </a:prstGeom>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2"/>
            </p:custDataLst>
          </p:nvPr>
        </p:nvSpPr>
        <p:spPr>
          <a:xfrm>
            <a:off x="0" y="0"/>
            <a:ext cx="9144000"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8" name="矩形 4"/>
          <p:cNvSpPr/>
          <p:nvPr>
            <p:custDataLst>
              <p:tags r:id="rId5"/>
            </p:custDataLst>
          </p:nvPr>
        </p:nvSpPr>
        <p:spPr>
          <a:xfrm>
            <a:off x="0" y="4572036"/>
            <a:ext cx="9144073" cy="2286018"/>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6"/>
            </p:custDataLst>
          </p:nvPr>
        </p:nvSpPr>
        <p:spPr>
          <a:xfrm>
            <a:off x="457204" y="750550"/>
            <a:ext cx="8115357" cy="84582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5000" b="1" spc="340" baseline="0">
                <a:solidFill>
                  <a:schemeClr val="accent1">
                    <a:lumMod val="50000"/>
                  </a:schemeClr>
                </a:solidFill>
                <a:latin typeface="微软雅黑" panose="020B0503020204020204" charset="-122"/>
                <a:ea typeface="微软雅黑" panose="020B0503020204020204" charset="-122"/>
                <a:sym typeface="+mn-ea"/>
              </a:rPr>
              <a:t>思考问题：怎么学</a:t>
            </a:r>
          </a:p>
        </p:txBody>
      </p:sp>
      <p:sp>
        <p:nvSpPr>
          <p:cNvPr id="11" name="Title 6"/>
          <p:cNvSpPr txBox="1"/>
          <p:nvPr>
            <p:custDataLst>
              <p:tags r:id="rId7"/>
            </p:custDataLst>
          </p:nvPr>
        </p:nvSpPr>
        <p:spPr>
          <a:xfrm>
            <a:off x="457204" y="2011667"/>
            <a:ext cx="8115357" cy="731520"/>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zh-CN" sz="2200" spc="1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我们该怎样来学习《文学概论》（文学理论）这门课程？</a:t>
            </a:r>
          </a:p>
        </p:txBody>
      </p:sp>
      <p:pic>
        <p:nvPicPr>
          <p:cNvPr id="5" name="图片 4" descr="D:\meihua_service_cache\jpg/ab798db42152ace6ce91e84b4be5e609.jpgab798db42152ace6ce91e84b4be5e609"/>
          <p:cNvPicPr>
            <a:picLocks noChangeAspect="1"/>
          </p:cNvPicPr>
          <p:nvPr>
            <p:custDataLst>
              <p:tags r:id="rId8"/>
            </p:custDataLst>
          </p:nvPr>
        </p:nvPicPr>
        <p:blipFill rotWithShape="1">
          <a:blip r:embed="rId12"/>
          <a:srcRect t="40516" b="40516"/>
          <a:stretch>
            <a:fillRect/>
          </a:stretch>
        </p:blipFill>
        <p:spPr>
          <a:xfrm>
            <a:off x="457204" y="3554728"/>
            <a:ext cx="8115357" cy="2308879"/>
          </a:xfrm>
          <a:custGeom>
            <a:avLst/>
            <a:gdLst/>
            <a:ahLst/>
            <a:cxnLst>
              <a:cxn ang="3">
                <a:pos x="hc" y="t"/>
              </a:cxn>
              <a:cxn ang="cd2">
                <a:pos x="l" y="vc"/>
              </a:cxn>
              <a:cxn ang="cd4">
                <a:pos x="hc" y="b"/>
              </a:cxn>
              <a:cxn ang="0">
                <a:pos x="r" y="vc"/>
              </a:cxn>
            </a:cxnLst>
            <a:rect l="l" t="t" r="r" b="b"/>
            <a:pathLst>
              <a:path w="17040" h="6000">
                <a:moveTo>
                  <a:pt x="0" y="0"/>
                </a:moveTo>
                <a:lnTo>
                  <a:pt x="17040" y="0"/>
                </a:lnTo>
                <a:lnTo>
                  <a:pt x="1704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11" name="矩形 0"/>
          <p:cNvSpPr/>
          <p:nvPr>
            <p:custDataLst>
              <p:tags r:id="rId4"/>
            </p:custDataLst>
          </p:nvPr>
        </p:nvSpPr>
        <p:spPr>
          <a:xfrm>
            <a:off x="0" y="769144"/>
            <a:ext cx="9144074" cy="103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2" name="图形 166"/>
          <p:cNvPicPr>
            <a:picLocks noChangeAspect="1"/>
          </p:cNvPicPr>
          <p:nvPr>
            <p:custDataLst>
              <p:tags r:id="rId5"/>
            </p:custDataLst>
          </p:nvPr>
        </p:nvPicPr>
        <p:blipFill>
          <a:blip r:embed="rId12">
            <a:extLst>
              <a:ext uri="{96DAC541-7B7A-43D3-8B79-37D633B846F1}">
                <asvg:svgBlip xmlns="" xmlns:asvg="http://schemas.microsoft.com/office/drawing/2016/SVG/main" r:embed="rId13"/>
              </a:ext>
            </a:extLst>
          </a:blip>
          <a:srcRect l="9" r="9"/>
          <a:stretch>
            <a:fillRect/>
          </a:stretch>
        </p:blipFill>
        <p:spPr>
          <a:xfrm>
            <a:off x="6338447" y="890111"/>
            <a:ext cx="2576989" cy="810578"/>
          </a:xfrm>
          <a:prstGeom prst="rect">
            <a:avLst/>
          </a:prstGeom>
        </p:spPr>
      </p:pic>
      <p:sp>
        <p:nvSpPr>
          <p:cNvPr id="3" name="文本框 2"/>
          <p:cNvSpPr txBox="1"/>
          <p:nvPr>
            <p:custDataLst>
              <p:tags r:id="rId6"/>
            </p:custDataLst>
          </p:nvPr>
        </p:nvSpPr>
        <p:spPr>
          <a:xfrm>
            <a:off x="457204" y="1000132"/>
            <a:ext cx="5257838"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en-US" altLang="zh-CN" sz="3200" b="1" spc="160" dirty="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1.要注意对原理的理解</a:t>
            </a:r>
          </a:p>
        </p:txBody>
      </p:sp>
      <p:pic>
        <p:nvPicPr>
          <p:cNvPr id="4" name="图片 3" descr="D:\meihua_service_cache\jpg/28629f854c9c5242927161b03cf95d88.jpg28629f854c9c5242927161b03cf95d88"/>
          <p:cNvPicPr>
            <a:picLocks noChangeAspect="1"/>
          </p:cNvPicPr>
          <p:nvPr>
            <p:custDataLst>
              <p:tags r:id="rId7"/>
            </p:custDataLst>
          </p:nvPr>
        </p:nvPicPr>
        <p:blipFill rotWithShape="1">
          <a:blip r:embed="rId14"/>
          <a:srcRect t="23738" b="23738"/>
          <a:stretch>
            <a:fillRect/>
          </a:stretch>
        </p:blipFill>
        <p:spPr>
          <a:xfrm>
            <a:off x="457188" y="2781300"/>
            <a:ext cx="3771929" cy="2971800"/>
          </a:xfrm>
          <a:custGeom>
            <a:avLst/>
            <a:gdLst/>
            <a:ahLst/>
            <a:cxnLst>
              <a:cxn ang="3">
                <a:pos x="hc" y="t"/>
              </a:cxn>
              <a:cxn ang="cd2">
                <a:pos x="l" y="vc"/>
              </a:cxn>
              <a:cxn ang="cd4">
                <a:pos x="hc" y="b"/>
              </a:cxn>
              <a:cxn ang="0">
                <a:pos x="r" y="vc"/>
              </a:cxn>
            </a:cxnLst>
            <a:rect l="l" t="t" r="r" b="b"/>
            <a:pathLst>
              <a:path w="7920" h="6240">
                <a:moveTo>
                  <a:pt x="0" y="0"/>
                </a:moveTo>
                <a:lnTo>
                  <a:pt x="7920" y="0"/>
                </a:lnTo>
                <a:lnTo>
                  <a:pt x="7920" y="6240"/>
                </a:lnTo>
                <a:lnTo>
                  <a:pt x="0" y="6240"/>
                </a:lnTo>
                <a:lnTo>
                  <a:pt x="0" y="0"/>
                </a:lnTo>
                <a:close/>
              </a:path>
            </a:pathLst>
          </a:custGeom>
        </p:spPr>
      </p:pic>
      <p:sp>
        <p:nvSpPr>
          <p:cNvPr id="2" name="Title 6"/>
          <p:cNvSpPr txBox="1"/>
          <p:nvPr>
            <p:custDataLst>
              <p:tags r:id="rId8"/>
            </p:custDataLst>
          </p:nvPr>
        </p:nvSpPr>
        <p:spPr>
          <a:xfrm>
            <a:off x="4457700" y="2543175"/>
            <a:ext cx="4388485" cy="3420745"/>
          </a:xfrm>
          <a:prstGeom prst="rect">
            <a:avLst/>
          </a:prstGeom>
          <a:noFill/>
          <a:ln w="3175">
            <a:noFill/>
            <a:prstDash val="dash"/>
          </a:ln>
        </p:spPr>
        <p:txBody>
          <a:bodyPr wrap="square" lIns="47625" tIns="19050" rIns="47625" bIns="1905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b="1" spc="160" dirty="0">
                <a:solidFill>
                  <a:srgbClr val="FF0000"/>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名词术语</a:t>
            </a:r>
            <a:r>
              <a:rPr lang="zh-CN" altLang="en-US" sz="1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如形象性、真实性、典型性、倾向性、思想性、艺术性、题材、主题、情节、场面、结构、典型人物、典型环境、形象思维、逻缉思维、抒情诗、叙事诗、悲剧、喜剧、正剧、风格、流派、思潮、现实主义、浪漫主义、自然主义、现代主义、民族性、人民性、阶级性、党性等等。</a:t>
            </a:r>
          </a:p>
          <a:p>
            <a:pPr marL="279400" lvl="1" indent="0" algn="l" fontAlgn="auto">
              <a:lnSpc>
                <a:spcPct val="120000"/>
              </a:lnSpc>
              <a:spcBef>
                <a:spcPts val="0"/>
              </a:spcBef>
              <a:spcAft>
                <a:spcPts val="800"/>
              </a:spcAft>
              <a:buSzPct val="100000"/>
              <a:buNone/>
            </a:pPr>
            <a:r>
              <a:rPr lang="en-US" altLang="zh-CN" sz="1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——这些名词、术语是对各种文学现象的抽象概括，文学理论运用这些名词术语来阐述文学的基本原理，因此弄清楚这些概念的内涵和外延，并牢牢地掌握它，是十分必要的。</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7" dur="8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11" name="矩形 0"/>
          <p:cNvSpPr/>
          <p:nvPr>
            <p:custDataLst>
              <p:tags r:id="rId4"/>
            </p:custDataLst>
          </p:nvPr>
        </p:nvSpPr>
        <p:spPr>
          <a:xfrm>
            <a:off x="0" y="769144"/>
            <a:ext cx="9144074" cy="103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2" name="图形 166"/>
          <p:cNvPicPr>
            <a:picLocks noChangeAspect="1"/>
          </p:cNvPicPr>
          <p:nvPr>
            <p:custDataLst>
              <p:tags r:id="rId5"/>
            </p:custDataLst>
          </p:nvPr>
        </p:nvPicPr>
        <p:blipFill>
          <a:blip r:embed="rId12">
            <a:extLst>
              <a:ext uri="{96DAC541-7B7A-43D3-8B79-37D633B846F1}">
                <asvg:svgBlip xmlns="" xmlns:asvg="http://schemas.microsoft.com/office/drawing/2016/SVG/main" r:embed="rId13"/>
              </a:ext>
            </a:extLst>
          </a:blip>
          <a:srcRect l="9" r="9"/>
          <a:stretch>
            <a:fillRect/>
          </a:stretch>
        </p:blipFill>
        <p:spPr>
          <a:xfrm>
            <a:off x="6338447" y="890111"/>
            <a:ext cx="2576989" cy="810578"/>
          </a:xfrm>
          <a:prstGeom prst="rect">
            <a:avLst/>
          </a:prstGeom>
        </p:spPr>
      </p:pic>
      <p:sp>
        <p:nvSpPr>
          <p:cNvPr id="3" name="文本框 2"/>
          <p:cNvSpPr txBox="1"/>
          <p:nvPr>
            <p:custDataLst>
              <p:tags r:id="rId6"/>
            </p:custDataLst>
          </p:nvPr>
        </p:nvSpPr>
        <p:spPr>
          <a:xfrm>
            <a:off x="457204" y="1000132"/>
            <a:ext cx="5257838"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2.要抓住重点，融会贯通</a:t>
            </a:r>
          </a:p>
        </p:txBody>
      </p:sp>
      <p:pic>
        <p:nvPicPr>
          <p:cNvPr id="4" name="图片 3" descr="D:\meihua_service_cache\jpg/930110d565efb89fe7cfab694751882d.jpg930110d565efb89fe7cfab694751882d"/>
          <p:cNvPicPr>
            <a:picLocks noChangeAspect="1"/>
          </p:cNvPicPr>
          <p:nvPr>
            <p:custDataLst>
              <p:tags r:id="rId7"/>
            </p:custDataLst>
          </p:nvPr>
        </p:nvPicPr>
        <p:blipFill rotWithShape="1">
          <a:blip r:embed="rId14"/>
          <a:srcRect l="16841" r="16841"/>
          <a:stretch>
            <a:fillRect/>
          </a:stretch>
        </p:blipFill>
        <p:spPr>
          <a:xfrm>
            <a:off x="457188" y="2781300"/>
            <a:ext cx="3691332" cy="2908300"/>
          </a:xfrm>
          <a:custGeom>
            <a:avLst/>
            <a:gdLst/>
            <a:ahLst/>
            <a:cxnLst>
              <a:cxn ang="3">
                <a:pos x="hc" y="t"/>
              </a:cxn>
              <a:cxn ang="cd2">
                <a:pos x="l" y="vc"/>
              </a:cxn>
              <a:cxn ang="cd4">
                <a:pos x="hc" y="b"/>
              </a:cxn>
              <a:cxn ang="0">
                <a:pos x="r" y="vc"/>
              </a:cxn>
            </a:cxnLst>
            <a:rect l="l" t="t" r="r" b="b"/>
            <a:pathLst>
              <a:path w="7920" h="6240">
                <a:moveTo>
                  <a:pt x="0" y="0"/>
                </a:moveTo>
                <a:lnTo>
                  <a:pt x="7920" y="0"/>
                </a:lnTo>
                <a:lnTo>
                  <a:pt x="7920" y="6240"/>
                </a:lnTo>
                <a:lnTo>
                  <a:pt x="0" y="6240"/>
                </a:lnTo>
                <a:lnTo>
                  <a:pt x="0" y="0"/>
                </a:lnTo>
                <a:close/>
              </a:path>
            </a:pathLst>
          </a:custGeom>
        </p:spPr>
      </p:pic>
      <p:sp>
        <p:nvSpPr>
          <p:cNvPr id="5" name="Title 6"/>
          <p:cNvSpPr txBox="1"/>
          <p:nvPr>
            <p:custDataLst>
              <p:tags r:id="rId8"/>
            </p:custDataLst>
          </p:nvPr>
        </p:nvSpPr>
        <p:spPr>
          <a:xfrm>
            <a:off x="4127500" y="2432050"/>
            <a:ext cx="4899025" cy="360553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8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文学的本质和特征问题</a:t>
            </a:r>
            <a:r>
              <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是一个制约着整体的主要的问题，我们在学习过程中，要紧紧抓住这个重点。因为其它问题，如艺术真实问题、艺术典型问题、内容与形式问题、风格流派等等问题，或是由此发生出来的，或是与此密切相连的，或是以此为内在根据的。</a:t>
            </a:r>
          </a:p>
          <a:p>
            <a:pPr marL="279400" lvl="1" indent="0" algn="l" fontAlgn="auto">
              <a:lnSpc>
                <a:spcPct val="120000"/>
              </a:lnSpc>
              <a:spcBef>
                <a:spcPts val="0"/>
              </a:spcBef>
              <a:spcAft>
                <a:spcPts val="800"/>
              </a:spcAft>
              <a:buSzPct val="100000"/>
              <a:buNone/>
            </a:pP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另外，我们不但要抓住</a:t>
            </a:r>
            <a:r>
              <a:rPr lang="zh-CN" altLang="en-US" sz="16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整个文学理论体系</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中的</a:t>
            </a:r>
            <a:r>
              <a:rPr lang="zh-CN" altLang="en-US" sz="16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重点</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，还要抓住</a:t>
            </a:r>
            <a:r>
              <a:rPr lang="zh-CN" altLang="en-US" sz="16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各章各节</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中的</a:t>
            </a:r>
            <a:r>
              <a:rPr lang="zh-CN" altLang="en-US" sz="16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重点</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。突出重点，进而掌握全面，这是我们学习文学理论应采取的一个方法。</a:t>
            </a:r>
            <a:r>
              <a:rPr lang="zh-CN" altLang="en-US" sz="1600" b="1" spc="16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抓主要矛盾</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7"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5">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11" name="矩形 0"/>
          <p:cNvSpPr/>
          <p:nvPr>
            <p:custDataLst>
              <p:tags r:id="rId4"/>
            </p:custDataLst>
          </p:nvPr>
        </p:nvSpPr>
        <p:spPr>
          <a:xfrm>
            <a:off x="0" y="769144"/>
            <a:ext cx="9144074" cy="103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2" name="图形 166"/>
          <p:cNvPicPr>
            <a:picLocks noChangeAspect="1"/>
          </p:cNvPicPr>
          <p:nvPr>
            <p:custDataLst>
              <p:tags r:id="rId5"/>
            </p:custDataLst>
          </p:nvPr>
        </p:nvPicPr>
        <p:blipFill>
          <a:blip r:embed="rId12">
            <a:extLst>
              <a:ext uri="{96DAC541-7B7A-43D3-8B79-37D633B846F1}">
                <asvg:svgBlip xmlns="" xmlns:asvg="http://schemas.microsoft.com/office/drawing/2016/SVG/main" r:embed="rId13"/>
              </a:ext>
            </a:extLst>
          </a:blip>
          <a:srcRect l="9" r="9"/>
          <a:stretch>
            <a:fillRect/>
          </a:stretch>
        </p:blipFill>
        <p:spPr>
          <a:xfrm>
            <a:off x="6338447" y="890111"/>
            <a:ext cx="2576989" cy="810578"/>
          </a:xfrm>
          <a:prstGeom prst="rect">
            <a:avLst/>
          </a:prstGeom>
        </p:spPr>
      </p:pic>
      <p:sp>
        <p:nvSpPr>
          <p:cNvPr id="3" name="文本框 2"/>
          <p:cNvSpPr txBox="1"/>
          <p:nvPr>
            <p:custDataLst>
              <p:tags r:id="rId6"/>
            </p:custDataLst>
          </p:nvPr>
        </p:nvSpPr>
        <p:spPr>
          <a:xfrm>
            <a:off x="457204" y="1000132"/>
            <a:ext cx="5257838"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3.联系实际，学会运用</a:t>
            </a:r>
          </a:p>
        </p:txBody>
      </p:sp>
      <p:pic>
        <p:nvPicPr>
          <p:cNvPr id="4" name="图片 3" descr="D:\meihua_service_cache\jpg/85bc58537229acde0dee12f33c276ea6.jpg85bc58537229acde0dee12f33c276ea6"/>
          <p:cNvPicPr>
            <a:picLocks noChangeAspect="1"/>
          </p:cNvPicPr>
          <p:nvPr>
            <p:custDataLst>
              <p:tags r:id="rId7"/>
            </p:custDataLst>
          </p:nvPr>
        </p:nvPicPr>
        <p:blipFill rotWithShape="1">
          <a:blip r:embed="rId14"/>
          <a:srcRect t="23738" b="23738"/>
          <a:stretch>
            <a:fillRect/>
          </a:stretch>
        </p:blipFill>
        <p:spPr>
          <a:xfrm>
            <a:off x="457188" y="2781300"/>
            <a:ext cx="3771929" cy="2971800"/>
          </a:xfrm>
          <a:custGeom>
            <a:avLst/>
            <a:gdLst/>
            <a:ahLst/>
            <a:cxnLst>
              <a:cxn ang="3">
                <a:pos x="hc" y="t"/>
              </a:cxn>
              <a:cxn ang="cd2">
                <a:pos x="l" y="vc"/>
              </a:cxn>
              <a:cxn ang="cd4">
                <a:pos x="hc" y="b"/>
              </a:cxn>
              <a:cxn ang="0">
                <a:pos x="r" y="vc"/>
              </a:cxn>
            </a:cxnLst>
            <a:rect l="l" t="t" r="r" b="b"/>
            <a:pathLst>
              <a:path w="7920" h="6240">
                <a:moveTo>
                  <a:pt x="0" y="0"/>
                </a:moveTo>
                <a:lnTo>
                  <a:pt x="7920" y="0"/>
                </a:lnTo>
                <a:lnTo>
                  <a:pt x="7920" y="6240"/>
                </a:lnTo>
                <a:lnTo>
                  <a:pt x="0" y="6240"/>
                </a:lnTo>
                <a:lnTo>
                  <a:pt x="0" y="0"/>
                </a:lnTo>
                <a:close/>
              </a:path>
            </a:pathLst>
          </a:custGeom>
        </p:spPr>
      </p:pic>
      <p:sp>
        <p:nvSpPr>
          <p:cNvPr id="5" name="Title 6"/>
          <p:cNvSpPr txBox="1"/>
          <p:nvPr>
            <p:custDataLst>
              <p:tags r:id="rId8"/>
            </p:custDataLst>
          </p:nvPr>
        </p:nvSpPr>
        <p:spPr>
          <a:xfrm>
            <a:off x="4427855" y="2853055"/>
            <a:ext cx="4646930" cy="2966085"/>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b="1" spc="20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要联系文学史的实际。</a:t>
            </a: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文学史是文学当中比作品更有趣却更难把握的一门课，因为它本身已带有了规律性的探索。</a:t>
            </a:r>
          </a:p>
          <a:p>
            <a:pPr marL="0" lvl="0" indent="-285750" algn="l" fontAlgn="ctr">
              <a:lnSpc>
                <a:spcPct val="120000"/>
              </a:lnSpc>
              <a:spcBef>
                <a:spcPts val="0"/>
              </a:spcBef>
              <a:spcAft>
                <a:spcPts val="800"/>
              </a:spcAft>
              <a:buSzPct val="100000"/>
              <a:buFont typeface="Wingdings" panose="05000000000000000000" charset="0"/>
              <a:buNone/>
            </a:pPr>
            <a:r>
              <a:rPr lang="zh-CN" altLang="en-US" sz="1800" b="1" spc="200" dirty="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要联系文学欣赏。</a:t>
            </a: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将自己学过的作品的欣赏与文学理论的学习结合起来，对它的学习就会容易多了。</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7" name="图片 6"/>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11" name="矩形 0"/>
          <p:cNvSpPr/>
          <p:nvPr>
            <p:custDataLst>
              <p:tags r:id="rId4"/>
            </p:custDataLst>
          </p:nvPr>
        </p:nvSpPr>
        <p:spPr>
          <a:xfrm>
            <a:off x="0" y="769144"/>
            <a:ext cx="9144074" cy="103346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2" name="图形 166"/>
          <p:cNvPicPr>
            <a:picLocks noChangeAspect="1"/>
          </p:cNvPicPr>
          <p:nvPr>
            <p:custDataLst>
              <p:tags r:id="rId5"/>
            </p:custDataLst>
          </p:nvPr>
        </p:nvPicPr>
        <p:blipFill>
          <a:blip r:embed="rId12">
            <a:extLst>
              <a:ext uri="{96DAC541-7B7A-43D3-8B79-37D633B846F1}">
                <asvg:svgBlip xmlns="" xmlns:asvg="http://schemas.microsoft.com/office/drawing/2016/SVG/main" r:embed="rId13"/>
              </a:ext>
            </a:extLst>
          </a:blip>
          <a:srcRect l="9" r="9"/>
          <a:stretch>
            <a:fillRect/>
          </a:stretch>
        </p:blipFill>
        <p:spPr>
          <a:xfrm>
            <a:off x="6338447" y="890111"/>
            <a:ext cx="2576989" cy="810578"/>
          </a:xfrm>
          <a:prstGeom prst="rect">
            <a:avLst/>
          </a:prstGeom>
        </p:spPr>
      </p:pic>
      <p:sp>
        <p:nvSpPr>
          <p:cNvPr id="4" name="文本框 3"/>
          <p:cNvSpPr txBox="1"/>
          <p:nvPr>
            <p:custDataLst>
              <p:tags r:id="rId6"/>
            </p:custDataLst>
          </p:nvPr>
        </p:nvSpPr>
        <p:spPr>
          <a:xfrm>
            <a:off x="457204" y="1000132"/>
            <a:ext cx="5257838"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4.学习教材，攻读原著</a:t>
            </a:r>
          </a:p>
        </p:txBody>
      </p:sp>
      <p:pic>
        <p:nvPicPr>
          <p:cNvPr id="5" name="图片 4" descr="D:\meihua_service_cache\jpg/aab9af2133b6c41377fbea3ae053c239.jpgaab9af2133b6c41377fbea3ae053c239"/>
          <p:cNvPicPr>
            <a:picLocks noChangeAspect="1"/>
          </p:cNvPicPr>
          <p:nvPr>
            <p:custDataLst>
              <p:tags r:id="rId7"/>
            </p:custDataLst>
          </p:nvPr>
        </p:nvPicPr>
        <p:blipFill rotWithShape="1">
          <a:blip r:embed="rId14"/>
          <a:srcRect l="16841" r="16841"/>
          <a:stretch>
            <a:fillRect/>
          </a:stretch>
        </p:blipFill>
        <p:spPr>
          <a:xfrm>
            <a:off x="457204" y="2781300"/>
            <a:ext cx="3771929" cy="2971800"/>
          </a:xfrm>
          <a:custGeom>
            <a:avLst/>
            <a:gdLst/>
            <a:ahLst/>
            <a:cxnLst>
              <a:cxn ang="3">
                <a:pos x="hc" y="t"/>
              </a:cxn>
              <a:cxn ang="cd2">
                <a:pos x="l" y="vc"/>
              </a:cxn>
              <a:cxn ang="cd4">
                <a:pos x="hc" y="b"/>
              </a:cxn>
              <a:cxn ang="0">
                <a:pos x="r" y="vc"/>
              </a:cxn>
            </a:cxnLst>
            <a:rect l="l" t="t" r="r" b="b"/>
            <a:pathLst>
              <a:path w="7920" h="6240">
                <a:moveTo>
                  <a:pt x="0" y="0"/>
                </a:moveTo>
                <a:lnTo>
                  <a:pt x="7920" y="0"/>
                </a:lnTo>
                <a:lnTo>
                  <a:pt x="7920" y="6240"/>
                </a:lnTo>
                <a:lnTo>
                  <a:pt x="0" y="6240"/>
                </a:lnTo>
                <a:lnTo>
                  <a:pt x="0" y="0"/>
                </a:lnTo>
                <a:close/>
              </a:path>
            </a:pathLst>
          </a:custGeom>
        </p:spPr>
      </p:pic>
      <p:sp>
        <p:nvSpPr>
          <p:cNvPr id="6" name="Title 6"/>
          <p:cNvSpPr txBox="1"/>
          <p:nvPr>
            <p:custDataLst>
              <p:tags r:id="rId8"/>
            </p:custDataLst>
          </p:nvPr>
        </p:nvSpPr>
        <p:spPr>
          <a:xfrm>
            <a:off x="4457700" y="2667000"/>
            <a:ext cx="4479290" cy="312864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10000"/>
              </a:lnSpc>
              <a:spcBef>
                <a:spcPts val="0"/>
              </a:spcBef>
              <a:spcAft>
                <a:spcPts val="800"/>
              </a:spcAft>
              <a:buSzPct val="100000"/>
              <a:buFont typeface="Wingdings" panose="05000000000000000000" charset="0"/>
              <a:buChar char="l"/>
            </a:pPr>
            <a:r>
              <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马克思主义文论、中国古代文论、西方文论</a:t>
            </a:r>
          </a:p>
          <a:p>
            <a:pPr marL="279400" lvl="1" indent="0" algn="l" fontAlgn="auto">
              <a:lnSpc>
                <a:spcPct val="110000"/>
              </a:lnSpc>
              <a:spcBef>
                <a:spcPts val="0"/>
              </a:spcBef>
              <a:spcAft>
                <a:spcPts val="800"/>
              </a:spcAft>
              <a:buSzPct val="100000"/>
              <a:buNone/>
            </a:pPr>
            <a:r>
              <a:rPr lang="zh-CN" altLang="en-US" sz="18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西方文论</a:t>
            </a:r>
          </a:p>
          <a:p>
            <a:pPr marL="762000" lvl="2" indent="-228600" algn="l" fontAlgn="ctr">
              <a:lnSpc>
                <a:spcPct val="110000"/>
              </a:lnSpc>
              <a:spcBef>
                <a:spcPts val="0"/>
              </a:spcBef>
              <a:spcAft>
                <a:spcPts val="800"/>
              </a:spcAft>
              <a:buSzPct val="100000"/>
              <a:buFont typeface="Arial" panose="020B0604020202020204" pitchFamily="34" charset="0"/>
              <a:buChar char="●"/>
            </a:pPr>
            <a:r>
              <a:rPr lang="en-US" altLang="zh-CN" sz="1400"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亚里斯多德的《诗学》，贺拉斯的《诗艺》，布瓦洛的《诗的艺术》，狄德罗的《论戏剧艺术》、《画论》，莱辛的《拉奥孔》，歌德的《歌德谈话录》，康德的《判断力批判》，黑格尔的《美学》，席勒的《美育书简》，别林斯基《1847年俄国文学一瞥》、车尔尼雪夫斯基《艺术与现实的审美关系》的文学批评和文学理论著作等。</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nodeType="clickEffect">
                                  <p:stCondLst>
                                    <p:cond delay="0"/>
                                  </p:stCondLst>
                                  <p:iterate type="lt">
                                    <p:tmPct val="50000"/>
                                  </p:iterate>
                                  <p:childTnLst>
                                    <p:set>
                                      <p:cBhvr>
                                        <p:cTn id="14"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5"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7" dur="80"/>
                                        <p:tgtEl>
                                          <p:spTgt spid="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2" name="图片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10" name="图片 9" descr="D:\meihua_service_cache\jpg/a36167cefd38206bc0f5e2325f307794.jpga36167cefd38206bc0f5e2325f307794"/>
          <p:cNvPicPr>
            <a:picLocks noChangeAspect="1"/>
          </p:cNvPicPr>
          <p:nvPr>
            <p:custDataLst>
              <p:tags r:id="rId4"/>
            </p:custDataLst>
          </p:nvPr>
        </p:nvPicPr>
        <p:blipFill rotWithShape="1">
          <a:blip r:embed="rId10"/>
          <a:srcRect t="15006" b="15006"/>
          <a:stretch>
            <a:fillRect/>
          </a:stretch>
        </p:blipFill>
        <p:spPr>
          <a:xfrm>
            <a:off x="5398519" y="1406039"/>
            <a:ext cx="3530940" cy="3706831"/>
          </a:xfrm>
          <a:custGeom>
            <a:avLst/>
            <a:gdLst/>
            <a:ahLst/>
            <a:cxnLst>
              <a:cxn ang="3">
                <a:pos x="hc" y="t"/>
              </a:cxn>
              <a:cxn ang="cd2">
                <a:pos x="l" y="vc"/>
              </a:cxn>
              <a:cxn ang="cd4">
                <a:pos x="hc" y="b"/>
              </a:cxn>
              <a:cxn ang="0">
                <a:pos x="r" y="vc"/>
              </a:cxn>
            </a:cxnLst>
            <a:rect l="l" t="t" r="r" b="b"/>
            <a:pathLst>
              <a:path w="6960" h="6960">
                <a:moveTo>
                  <a:pt x="0" y="0"/>
                </a:moveTo>
                <a:lnTo>
                  <a:pt x="6960" y="0"/>
                </a:lnTo>
                <a:lnTo>
                  <a:pt x="6960" y="6960"/>
                </a:lnTo>
                <a:lnTo>
                  <a:pt x="0" y="6960"/>
                </a:lnTo>
                <a:lnTo>
                  <a:pt x="0" y="0"/>
                </a:lnTo>
                <a:close/>
              </a:path>
            </a:pathLst>
          </a:custGeom>
        </p:spPr>
      </p:pic>
      <p:sp>
        <p:nvSpPr>
          <p:cNvPr id="11" name="Title 6"/>
          <p:cNvSpPr txBox="1"/>
          <p:nvPr>
            <p:custDataLst>
              <p:tags r:id="rId5"/>
            </p:custDataLst>
          </p:nvPr>
        </p:nvSpPr>
        <p:spPr>
          <a:xfrm>
            <a:off x="395605" y="764540"/>
            <a:ext cx="4826635" cy="5071745"/>
          </a:xfrm>
          <a:prstGeom prst="rect">
            <a:avLst/>
          </a:prstGeom>
          <a:noFill/>
          <a:ln w="3175">
            <a:noFill/>
            <a:prstDash val="dash"/>
          </a:ln>
        </p:spPr>
        <p:txBody>
          <a:bodyPr wrap="square" lIns="47625" tIns="19050" rIns="47625" bIns="1905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10000"/>
              </a:lnSpc>
              <a:spcBef>
                <a:spcPts val="0"/>
              </a:spcBef>
              <a:spcAft>
                <a:spcPts val="800"/>
              </a:spcAft>
              <a:buSzPct val="100000"/>
              <a:buFont typeface="+mn-ea"/>
            </a:pPr>
            <a:r>
              <a:rPr lang="zh-CN" altLang="en-US" sz="18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中国古代传统文论</a:t>
            </a:r>
          </a:p>
          <a:p>
            <a:pPr marL="533400" lvl="1" indent="-254000" algn="l" fontAlgn="ctr">
              <a:lnSpc>
                <a:spcPct val="110000"/>
              </a:lnSpc>
              <a:spcBef>
                <a:spcPts val="0"/>
              </a:spcBef>
              <a:spcAft>
                <a:spcPts val="80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汉《毛诗序》、魏晋南北朝曹丕《典论•论文》、陆机《文赋》、刘勰《文心雕龙》和钟嵘的《诗品》，唐宋时司空图《二十四诗品》、严羽《沧浪诗话》，明清时金圣叹等人的小说评点、王夫之的《姜斋诗话》、叶燮《原诗》、刘熙载《艺概》等。 </a:t>
            </a:r>
          </a:p>
          <a:p>
            <a:pPr lvl="0" algn="l" fontAlgn="ctr">
              <a:lnSpc>
                <a:spcPct val="110000"/>
              </a:lnSpc>
              <a:spcBef>
                <a:spcPts val="0"/>
              </a:spcBef>
              <a:spcAft>
                <a:spcPts val="800"/>
              </a:spcAft>
              <a:buSzTx/>
              <a:buFont typeface="+mn-ea"/>
            </a:pPr>
            <a:r>
              <a:rPr lang="zh-CN" altLang="en-US" sz="18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现当代文论</a:t>
            </a:r>
          </a:p>
          <a:p>
            <a:pPr marL="533400" lvl="1" indent="-254000" algn="l" fontAlgn="ctr">
              <a:lnSpc>
                <a:spcPct val="110000"/>
              </a:lnSpc>
              <a:spcBef>
                <a:spcPts val="0"/>
              </a:spcBef>
              <a:spcAft>
                <a:spcPts val="80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王国维《人间词话》、《文学小言》，梁启超《论小说与群治的关系》，鲁迅早期的《摩罗诗力说》与后来的许多著作，朱光潜《文艺心理学》、《诗论》，宗白华的《美学散步》，钱钟书《谈艺录》，王元化《文心雕龙创作论》，钱谷融《论文学是“人学”》，蒋孔阳《美学新论》，还有我们教材的作者童庆炳先生、王一川先生等人也纷纷著书立论。</a:t>
            </a:r>
            <a:r>
              <a:rPr lang="en-US" altLang="zh-CN" sz="1400" spc="1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p>
        </p:txBody>
      </p:sp>
      <p:sp>
        <p:nvSpPr>
          <p:cNvPr id="8" name="矩形 7"/>
          <p:cNvSpPr/>
          <p:nvPr>
            <p:custDataLst>
              <p:tags r:id="rId6"/>
            </p:custDataLst>
          </p:nvPr>
        </p:nvSpPr>
        <p:spPr>
          <a:xfrm>
            <a:off x="0" y="2000239"/>
            <a:ext cx="114301" cy="2857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51" name="椭圆 50"/>
          <p:cNvSpPr/>
          <p:nvPr>
            <p:custDataLst>
              <p:tags r:id="rId4"/>
            </p:custDataLst>
          </p:nvPr>
        </p:nvSpPr>
        <p:spPr>
          <a:xfrm>
            <a:off x="5259747" y="1591261"/>
            <a:ext cx="3674975" cy="3674975"/>
          </a:xfrm>
          <a:prstGeom prst="ellipse">
            <a:avLst/>
          </a:prstGeom>
          <a:noFill/>
          <a:ln w="31750">
            <a:solidFill>
              <a:schemeClr val="dk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52" name="椭圆 51"/>
          <p:cNvSpPr/>
          <p:nvPr>
            <p:custDataLst>
              <p:tags r:id="rId5"/>
            </p:custDataLst>
          </p:nvPr>
        </p:nvSpPr>
        <p:spPr>
          <a:xfrm>
            <a:off x="5797848" y="1761866"/>
            <a:ext cx="395628" cy="3956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53" name="椭圆 52"/>
          <p:cNvSpPr/>
          <p:nvPr>
            <p:custDataLst>
              <p:tags r:id="rId6"/>
            </p:custDataLst>
          </p:nvPr>
        </p:nvSpPr>
        <p:spPr>
          <a:xfrm>
            <a:off x="8722049" y="3188389"/>
            <a:ext cx="395628" cy="3956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54" name="椭圆 53"/>
          <p:cNvSpPr/>
          <p:nvPr>
            <p:custDataLst>
              <p:tags r:id="rId7"/>
            </p:custDataLst>
          </p:nvPr>
        </p:nvSpPr>
        <p:spPr>
          <a:xfrm>
            <a:off x="5556421" y="4471868"/>
            <a:ext cx="395628" cy="3956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pic>
        <p:nvPicPr>
          <p:cNvPr id="55" name="图片 54" descr="D:\meihua_service_cache\jpg/a7ad9f1aa6a5815d5fe667647f2112e7.jpga7ad9f1aa6a5815d5fe667647f2112e7"/>
          <p:cNvPicPr>
            <a:picLocks noChangeAspect="1"/>
          </p:cNvPicPr>
          <p:nvPr>
            <p:custDataLst>
              <p:tags r:id="rId8"/>
            </p:custDataLst>
          </p:nvPr>
        </p:nvPicPr>
        <p:blipFill>
          <a:blip r:embed="rId14"/>
          <a:srcRect l="27371" r="27371"/>
          <a:stretch>
            <a:fillRect/>
          </a:stretch>
        </p:blipFill>
        <p:spPr>
          <a:xfrm>
            <a:off x="5910447" y="2058636"/>
            <a:ext cx="2373574" cy="2740224"/>
          </a:xfrm>
          <a:custGeom>
            <a:avLst/>
            <a:gdLst>
              <a:gd name="connsiteX0" fmla="*/ 1655021 w 3312113"/>
              <a:gd name="connsiteY0" fmla="*/ 0 h 3823740"/>
              <a:gd name="connsiteX1" fmla="*/ 3312113 w 3312113"/>
              <a:gd name="connsiteY1" fmla="*/ 956971 h 3823740"/>
              <a:gd name="connsiteX2" fmla="*/ 3312113 w 3312113"/>
              <a:gd name="connsiteY2" fmla="*/ 2868840 h 3823740"/>
              <a:gd name="connsiteX3" fmla="*/ 1655021 w 3312113"/>
              <a:gd name="connsiteY3" fmla="*/ 3823740 h 3823740"/>
              <a:gd name="connsiteX4" fmla="*/ 0 w 3312113"/>
              <a:gd name="connsiteY4" fmla="*/ 2868840 h 3823740"/>
              <a:gd name="connsiteX5" fmla="*/ 0 w 3312113"/>
              <a:gd name="connsiteY5" fmla="*/ 956971 h 382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113" h="3823740">
                <a:moveTo>
                  <a:pt x="1655021" y="0"/>
                </a:moveTo>
                <a:lnTo>
                  <a:pt x="3312113" y="956971"/>
                </a:lnTo>
                <a:lnTo>
                  <a:pt x="3312113" y="2868840"/>
                </a:lnTo>
                <a:lnTo>
                  <a:pt x="1655021" y="3823740"/>
                </a:lnTo>
                <a:lnTo>
                  <a:pt x="0" y="2868840"/>
                </a:lnTo>
                <a:lnTo>
                  <a:pt x="0" y="956971"/>
                </a:lnTo>
                <a:close/>
              </a:path>
            </a:pathLst>
          </a:custGeom>
        </p:spPr>
      </p:pic>
      <p:sp>
        <p:nvSpPr>
          <p:cNvPr id="11" name="Title 6"/>
          <p:cNvSpPr txBox="1"/>
          <p:nvPr>
            <p:custDataLst>
              <p:tags r:id="rId9"/>
            </p:custDataLst>
          </p:nvPr>
        </p:nvSpPr>
        <p:spPr>
          <a:xfrm>
            <a:off x="344805" y="975995"/>
            <a:ext cx="4915535" cy="5207000"/>
          </a:xfrm>
          <a:prstGeom prst="rect">
            <a:avLst/>
          </a:prstGeom>
          <a:noFill/>
          <a:ln w="3175">
            <a:noFill/>
            <a:prstDash val="dash"/>
          </a:ln>
        </p:spPr>
        <p:txBody>
          <a:bodyPr wrap="square" lIns="47625" tIns="19050" rIns="47625" bIns="1905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4400" rtl="0" eaLnBrk="1" fontAlgn="auto" latinLnBrk="0" hangingPunct="1">
              <a:lnSpc>
                <a:spcPct val="110000"/>
              </a:lnSpc>
              <a:spcBef>
                <a:spcPts val="0"/>
              </a:spcBef>
              <a:spcAft>
                <a:spcPts val="800"/>
              </a:spcAft>
              <a:buSzPct val="100000"/>
              <a:buFont typeface="Arial" panose="020B0604020202020204" pitchFamily="34" charset="0"/>
              <a:buNone/>
            </a:pPr>
            <a:r>
              <a:rPr lang="en-US" altLang="zh-CN" sz="18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20世纪，被称为“</a:t>
            </a:r>
            <a:r>
              <a:rPr lang="en-US" altLang="zh-CN" sz="1800" b="1" u="none" strike="noStrike" spc="160" baseline="0">
                <a:ln w="3175">
                  <a:noFill/>
                  <a:prstDash val="dash"/>
                </a:ln>
                <a:solidFill>
                  <a:srgbClr val="FF0000"/>
                </a:solidFill>
                <a:uLnTx/>
                <a:uFillTx/>
                <a:latin typeface="微软雅黑" panose="020B0503020204020204" charset="-122"/>
                <a:ea typeface="微软雅黑" panose="020B0503020204020204" charset="-122"/>
                <a:cs typeface="微软雅黑" panose="020B0503020204020204" charset="-122"/>
              </a:rPr>
              <a:t>批评的世纪</a:t>
            </a:r>
            <a:r>
              <a:rPr lang="en-US" altLang="zh-CN" sz="18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”，文学理论流派一个接一个，俄国形式主义、英美新批评、德国接受主义等等，成为本世纪重要的社会景观。这些文学理论流派，大致上可分为科学主义的和人文主义的两大思潮。</a:t>
            </a:r>
          </a:p>
          <a:p>
            <a:pPr marL="533400" lvl="1" indent="-254000" algn="l" fontAlgn="ctr">
              <a:lnSpc>
                <a:spcPct val="110000"/>
              </a:lnSpc>
              <a:spcBef>
                <a:spcPts val="0"/>
              </a:spcBef>
              <a:spcAft>
                <a:spcPts val="800"/>
              </a:spcAft>
              <a:buSzPct val="100000"/>
              <a:buFont typeface="Arial" panose="020B0604020202020204" pitchFamily="34" charset="0"/>
              <a:buChar char="○"/>
            </a:pPr>
            <a:r>
              <a:rPr lang="zh-CN" altLang="en-US" sz="1600" b="1" u="none" strike="noStrike" spc="160" baseline="0">
                <a:ln w="3175">
                  <a:noFill/>
                  <a:prstDash val="dash"/>
                </a:ln>
                <a:solidFill>
                  <a:srgbClr val="FF0000"/>
                </a:solidFill>
                <a:uLnTx/>
                <a:uFillTx/>
                <a:latin typeface="微软雅黑" panose="020B0503020204020204" charset="-122"/>
                <a:ea typeface="微软雅黑" panose="020B0503020204020204" charset="-122"/>
                <a:cs typeface="微软雅黑" panose="020B0503020204020204" charset="-122"/>
              </a:rPr>
              <a:t>科学主义的思潮</a:t>
            </a:r>
            <a:r>
              <a:rPr lang="zh-CN" altLang="en-US" sz="16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主要包括俄国形式主义、英美新批评、法国结构主义以及解构主义等。</a:t>
            </a:r>
          </a:p>
          <a:p>
            <a:pPr marL="533400" lvl="1" indent="-254000" algn="l" fontAlgn="ctr">
              <a:lnSpc>
                <a:spcPct val="110000"/>
              </a:lnSpc>
              <a:spcBef>
                <a:spcPts val="0"/>
              </a:spcBef>
              <a:spcAft>
                <a:spcPts val="800"/>
              </a:spcAft>
              <a:buSzPct val="100000"/>
              <a:buFont typeface="Arial" panose="020B0604020202020204" pitchFamily="34" charset="0"/>
              <a:buChar char="○"/>
            </a:pPr>
            <a:r>
              <a:rPr lang="zh-CN" altLang="en-US" sz="1600" b="1" u="none" strike="noStrike" spc="160" baseline="0">
                <a:ln w="3175">
                  <a:noFill/>
                  <a:prstDash val="dash"/>
                </a:ln>
                <a:solidFill>
                  <a:srgbClr val="FF0000"/>
                </a:solidFill>
                <a:uLnTx/>
                <a:uFillTx/>
                <a:latin typeface="微软雅黑" panose="020B0503020204020204" charset="-122"/>
                <a:ea typeface="微软雅黑" panose="020B0503020204020204" charset="-122"/>
                <a:cs typeface="微软雅黑" panose="020B0503020204020204" charset="-122"/>
              </a:rPr>
              <a:t>人文主义的思潮</a:t>
            </a:r>
            <a:r>
              <a:rPr lang="zh-CN" altLang="en-US" sz="16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主要包括弗洛伊德精神分析的文学批评、荣格原型批评、萨特存在主义批评和西方马克思主义批评等。这些流派著书立说，我们可以而且应该加以鉴别地吸收。</a:t>
            </a:r>
          </a:p>
          <a:p>
            <a:pPr marL="533400" lvl="1" indent="-254000" algn="l" fontAlgn="ctr">
              <a:lnSpc>
                <a:spcPct val="110000"/>
              </a:lnSpc>
              <a:spcBef>
                <a:spcPts val="0"/>
              </a:spcBef>
              <a:spcAft>
                <a:spcPts val="800"/>
              </a:spcAft>
              <a:buSzPct val="100000"/>
              <a:buFont typeface="Arial" panose="020B0604020202020204" pitchFamily="34" charset="0"/>
              <a:buChar char="○"/>
            </a:pPr>
            <a:r>
              <a:rPr lang="zh-CN" altLang="en-US" sz="1600" u="none" strike="noStrike" spc="160" baseline="0">
                <a:ln w="3175">
                  <a:noFill/>
                  <a:prstDash val="dash"/>
                </a:ln>
                <a:solidFill>
                  <a:schemeClr val="dk1">
                    <a:lumMod val="75000"/>
                    <a:lumOff val="25000"/>
                  </a:schemeClr>
                </a:solidFill>
                <a:uLnTx/>
                <a:uFillTx/>
                <a:latin typeface="微软雅黑" panose="020B0503020204020204" charset="-122"/>
                <a:ea typeface="微软雅黑" panose="020B0503020204020204" charset="-122"/>
                <a:cs typeface="微软雅黑" panose="020B0503020204020204" charset="-122"/>
              </a:rPr>
              <a:t>总之，就广义的文学理论著作来说，可以说是无所不包，如《论语》、《道德经》、《庄子》、《判断力批判》、《结构人类学》等等，都应当拿来读读。</a:t>
            </a:r>
          </a:p>
        </p:txBody>
      </p:sp>
      <p:sp>
        <p:nvSpPr>
          <p:cNvPr id="4" name="矩形 3"/>
          <p:cNvSpPr/>
          <p:nvPr>
            <p:custDataLst>
              <p:tags r:id="rId10"/>
            </p:custDataLst>
          </p:nvPr>
        </p:nvSpPr>
        <p:spPr>
          <a:xfrm>
            <a:off x="0" y="2000239"/>
            <a:ext cx="114301" cy="2857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矩形 4"/>
          <p:cNvSpPr/>
          <p:nvPr>
            <p:custDataLst>
              <p:tags r:id="rId2"/>
            </p:custDataLst>
          </p:nvPr>
        </p:nvSpPr>
        <p:spPr>
          <a:xfrm>
            <a:off x="0" y="0"/>
            <a:ext cx="9144000" cy="68580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0" y="0"/>
            <a:ext cx="540068" cy="720090"/>
          </a:xfrm>
          <a:prstGeom prst="rect">
            <a:avLst/>
          </a:prstGeom>
        </p:spPr>
      </p:pic>
      <p:pic>
        <p:nvPicPr>
          <p:cNvPr id="6" name="图片 5"/>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8603932" y="-5379"/>
            <a:ext cx="540068" cy="720090"/>
          </a:xfrm>
          <a:prstGeom prst="rect">
            <a:avLst/>
          </a:prstGeom>
        </p:spPr>
      </p:pic>
      <p:sp>
        <p:nvSpPr>
          <p:cNvPr id="8" name="矩形 4"/>
          <p:cNvSpPr/>
          <p:nvPr>
            <p:custDataLst>
              <p:tags r:id="rId5"/>
            </p:custDataLst>
          </p:nvPr>
        </p:nvSpPr>
        <p:spPr>
          <a:xfrm>
            <a:off x="0" y="4572036"/>
            <a:ext cx="9144073" cy="2286018"/>
          </a:xfrm>
          <a:prstGeom prst="rect">
            <a:avLst/>
          </a:prstGeom>
          <a:solidFill>
            <a:schemeClr val="dk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3" name="文本框 2"/>
          <p:cNvSpPr txBox="1"/>
          <p:nvPr>
            <p:custDataLst>
              <p:tags r:id="rId6"/>
            </p:custDataLst>
          </p:nvPr>
        </p:nvSpPr>
        <p:spPr>
          <a:xfrm>
            <a:off x="457204" y="704830"/>
            <a:ext cx="8115357" cy="57150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5、努力会通文学和艺术体验</a:t>
            </a:r>
          </a:p>
        </p:txBody>
      </p:sp>
      <p:sp>
        <p:nvSpPr>
          <p:cNvPr id="11" name="Title 6"/>
          <p:cNvSpPr txBox="1"/>
          <p:nvPr>
            <p:custDataLst>
              <p:tags r:id="rId7"/>
            </p:custDataLst>
          </p:nvPr>
        </p:nvSpPr>
        <p:spPr>
          <a:xfrm>
            <a:off x="457204" y="1645907"/>
            <a:ext cx="8115357" cy="731520"/>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6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今天的文学已从艺术家族的核心宝座上被赶了下来，无论它留恋这个宝座与否；取而代之的是，电影电视、网络文学成为当今文艺家族的新的主流文类。</a:t>
            </a:r>
          </a:p>
        </p:txBody>
      </p:sp>
      <p:pic>
        <p:nvPicPr>
          <p:cNvPr id="4" name="图片 3" descr="D:\meihua_service_cache\jpg/a0df2cb1e7b651a20bbc5974ae697e08.jpga0df2cb1e7b651a20bbc5974ae697e08"/>
          <p:cNvPicPr>
            <a:picLocks noChangeAspect="1"/>
          </p:cNvPicPr>
          <p:nvPr>
            <p:custDataLst>
              <p:tags r:id="rId8"/>
            </p:custDataLst>
          </p:nvPr>
        </p:nvPicPr>
        <p:blipFill rotWithShape="1">
          <a:blip r:embed="rId12"/>
          <a:srcRect t="19540" b="19540"/>
          <a:stretch>
            <a:fillRect/>
          </a:stretch>
        </p:blipFill>
        <p:spPr>
          <a:xfrm>
            <a:off x="457204" y="3234688"/>
            <a:ext cx="8115357" cy="2583199"/>
          </a:xfrm>
          <a:custGeom>
            <a:avLst/>
            <a:gdLst/>
            <a:ahLst/>
            <a:cxnLst>
              <a:cxn ang="3">
                <a:pos x="hc" y="t"/>
              </a:cxn>
              <a:cxn ang="cd2">
                <a:pos x="l" y="vc"/>
              </a:cxn>
              <a:cxn ang="cd4">
                <a:pos x="hc" y="b"/>
              </a:cxn>
              <a:cxn ang="0">
                <a:pos x="r" y="vc"/>
              </a:cxn>
            </a:cxnLst>
            <a:rect l="l" t="t" r="r" b="b"/>
            <a:pathLst>
              <a:path w="17040" h="6000">
                <a:moveTo>
                  <a:pt x="0" y="0"/>
                </a:moveTo>
                <a:lnTo>
                  <a:pt x="17040" y="0"/>
                </a:lnTo>
                <a:lnTo>
                  <a:pt x="17040" y="6000"/>
                </a:lnTo>
                <a:lnTo>
                  <a:pt x="0" y="6000"/>
                </a:lnTo>
                <a:lnTo>
                  <a:pt x="0" y="0"/>
                </a:lnTo>
                <a:close/>
              </a:path>
            </a:pathLst>
          </a:custGeom>
        </p:spPr>
      </p:pic>
    </p:spTree>
    <p:custDataLst>
      <p:tags r:id="rId1"/>
    </p:custData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27" name="任意多边形: 形状 26"/>
          <p:cNvSpPr/>
          <p:nvPr>
            <p:custDataLst>
              <p:tags r:id="rId4"/>
            </p:custDataLst>
          </p:nvPr>
        </p:nvSpPr>
        <p:spPr>
          <a:xfrm>
            <a:off x="230" y="636655"/>
            <a:ext cx="5335059" cy="5351022"/>
          </a:xfrm>
          <a:custGeom>
            <a:avLst/>
            <a:gdLst>
              <a:gd name="connsiteX0" fmla="*/ 4895765 w 4976213"/>
              <a:gd name="connsiteY0" fmla="*/ 3592831 h 4991102"/>
              <a:gd name="connsiteX1" fmla="*/ 4976213 w 4976213"/>
              <a:gd name="connsiteY1" fmla="*/ 3592831 h 4991102"/>
              <a:gd name="connsiteX2" fmla="*/ 4976213 w 4976213"/>
              <a:gd name="connsiteY2" fmla="*/ 3603611 h 4991102"/>
              <a:gd name="connsiteX3" fmla="*/ 4450684 w 4976213"/>
              <a:gd name="connsiteY3" fmla="*/ 4513752 h 4991102"/>
              <a:gd name="connsiteX4" fmla="*/ 3624500 w 4976213"/>
              <a:gd name="connsiteY4" fmla="*/ 4991102 h 4991102"/>
              <a:gd name="connsiteX5" fmla="*/ 2890238 w 4976213"/>
              <a:gd name="connsiteY5" fmla="*/ 4991102 h 4991102"/>
              <a:gd name="connsiteX6" fmla="*/ 2890238 w 4976213"/>
              <a:gd name="connsiteY6" fmla="*/ 4916304 h 4991102"/>
              <a:gd name="connsiteX7" fmla="*/ 3580980 w 4976213"/>
              <a:gd name="connsiteY7" fmla="*/ 4916304 h 4991102"/>
              <a:gd name="connsiteX8" fmla="*/ 4407164 w 4976213"/>
              <a:gd name="connsiteY8" fmla="*/ 4438953 h 4991102"/>
              <a:gd name="connsiteX9" fmla="*/ 457510 w 4976213"/>
              <a:gd name="connsiteY9" fmla="*/ 1447801 h 4991102"/>
              <a:gd name="connsiteX10" fmla="*/ 543988 w 4976213"/>
              <a:gd name="connsiteY10" fmla="*/ 1447801 h 4991102"/>
              <a:gd name="connsiteX11" fmla="*/ 214366 w 4976213"/>
              <a:gd name="connsiteY11" fmla="*/ 2018881 h 4991102"/>
              <a:gd name="connsiteX12" fmla="*/ 214366 w 4976213"/>
              <a:gd name="connsiteY12" fmla="*/ 2972902 h 4991102"/>
              <a:gd name="connsiteX13" fmla="*/ 488745 w 4976213"/>
              <a:gd name="connsiteY13" fmla="*/ 3448051 h 4991102"/>
              <a:gd name="connsiteX14" fmla="*/ 402759 w 4976213"/>
              <a:gd name="connsiteY14" fmla="*/ 3448051 h 4991102"/>
              <a:gd name="connsiteX15" fmla="*/ 128008 w 4976213"/>
              <a:gd name="connsiteY15" fmla="*/ 2972222 h 4991102"/>
              <a:gd name="connsiteX16" fmla="*/ 128008 w 4976213"/>
              <a:gd name="connsiteY16" fmla="*/ 2018201 h 4991102"/>
              <a:gd name="connsiteX17" fmla="*/ 2404463 w 4976213"/>
              <a:gd name="connsiteY17" fmla="*/ 0 h 4991102"/>
              <a:gd name="connsiteX18" fmla="*/ 3623820 w 4976213"/>
              <a:gd name="connsiteY18" fmla="*/ 0 h 4991102"/>
              <a:gd name="connsiteX19" fmla="*/ 4450684 w 4976213"/>
              <a:gd name="connsiteY19" fmla="*/ 477350 h 4991102"/>
              <a:gd name="connsiteX20" fmla="*/ 4965626 w 4976213"/>
              <a:gd name="connsiteY20" fmla="*/ 1369445 h 4991102"/>
              <a:gd name="connsiteX21" fmla="*/ 4878899 w 4976213"/>
              <a:gd name="connsiteY21" fmla="*/ 1369445 h 4991102"/>
              <a:gd name="connsiteX22" fmla="*/ 4407164 w 4976213"/>
              <a:gd name="connsiteY22" fmla="*/ 552149 h 4991102"/>
              <a:gd name="connsiteX23" fmla="*/ 3580980 w 4976213"/>
              <a:gd name="connsiteY23" fmla="*/ 74799 h 4991102"/>
              <a:gd name="connsiteX24" fmla="*/ 2404463 w 4976213"/>
              <a:gd name="connsiteY24" fmla="*/ 74799 h 499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76213" h="4991102">
                <a:moveTo>
                  <a:pt x="4895765" y="3592831"/>
                </a:moveTo>
                <a:lnTo>
                  <a:pt x="4976213" y="3592831"/>
                </a:lnTo>
                <a:lnTo>
                  <a:pt x="4976213" y="3603611"/>
                </a:lnTo>
                <a:lnTo>
                  <a:pt x="4450684" y="4513752"/>
                </a:lnTo>
                <a:cubicBezTo>
                  <a:pt x="4280007" y="4809546"/>
                  <a:pt x="3965172" y="4991102"/>
                  <a:pt x="3624500" y="4991102"/>
                </a:cubicBezTo>
                <a:lnTo>
                  <a:pt x="2890238" y="4991102"/>
                </a:lnTo>
                <a:lnTo>
                  <a:pt x="2890238" y="4916304"/>
                </a:lnTo>
                <a:lnTo>
                  <a:pt x="3580980" y="4916304"/>
                </a:lnTo>
                <a:cubicBezTo>
                  <a:pt x="3921654" y="4916304"/>
                  <a:pt x="4236488" y="4734748"/>
                  <a:pt x="4407164" y="4438953"/>
                </a:cubicBezTo>
                <a:close/>
                <a:moveTo>
                  <a:pt x="457510" y="1447801"/>
                </a:moveTo>
                <a:lnTo>
                  <a:pt x="543988" y="1447801"/>
                </a:lnTo>
                <a:lnTo>
                  <a:pt x="214366" y="2018881"/>
                </a:lnTo>
                <a:cubicBezTo>
                  <a:pt x="43689" y="2313995"/>
                  <a:pt x="43689" y="2677787"/>
                  <a:pt x="214366" y="2972902"/>
                </a:cubicBezTo>
                <a:lnTo>
                  <a:pt x="488745" y="3448051"/>
                </a:lnTo>
                <a:lnTo>
                  <a:pt x="402759" y="3448051"/>
                </a:lnTo>
                <a:lnTo>
                  <a:pt x="128008" y="2972222"/>
                </a:lnTo>
                <a:cubicBezTo>
                  <a:pt x="-42669" y="2677108"/>
                  <a:pt x="-42669" y="2313315"/>
                  <a:pt x="128008" y="2018201"/>
                </a:cubicBezTo>
                <a:close/>
                <a:moveTo>
                  <a:pt x="2404463" y="0"/>
                </a:moveTo>
                <a:lnTo>
                  <a:pt x="3623820" y="0"/>
                </a:lnTo>
                <a:cubicBezTo>
                  <a:pt x="3965172" y="0"/>
                  <a:pt x="4280007" y="181557"/>
                  <a:pt x="4450684" y="477350"/>
                </a:cubicBezTo>
                <a:lnTo>
                  <a:pt x="4965626" y="1369445"/>
                </a:lnTo>
                <a:lnTo>
                  <a:pt x="4878899" y="1369445"/>
                </a:lnTo>
                <a:lnTo>
                  <a:pt x="4407164" y="552149"/>
                </a:lnTo>
                <a:cubicBezTo>
                  <a:pt x="4236488" y="256355"/>
                  <a:pt x="3921654" y="74799"/>
                  <a:pt x="3580980" y="74799"/>
                </a:cubicBezTo>
                <a:lnTo>
                  <a:pt x="2404463" y="74799"/>
                </a:lnTo>
                <a:close/>
              </a:path>
            </a:pathLst>
          </a:custGeom>
          <a:solidFill>
            <a:schemeClr val="dk1">
              <a:lumMod val="85000"/>
              <a:lumOff val="15000"/>
              <a:alpha val="99000"/>
            </a:schemeClr>
          </a:solidFill>
          <a:ln w="9335" cap="flat">
            <a:noFill/>
            <a:prstDash val="solid"/>
            <a:miter/>
          </a:ln>
        </p:spPr>
        <p:txBody>
          <a:bodyPr rtlCol="0"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0" name="矩形 29"/>
          <p:cNvSpPr/>
          <p:nvPr>
            <p:custDataLst>
              <p:tags r:id="rId5"/>
            </p:custDataLst>
          </p:nvPr>
        </p:nvSpPr>
        <p:spPr>
          <a:xfrm>
            <a:off x="416587" y="4759376"/>
            <a:ext cx="337542" cy="337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31" name="矩形 30"/>
          <p:cNvSpPr/>
          <p:nvPr>
            <p:custDataLst>
              <p:tags r:id="rId6"/>
            </p:custDataLst>
          </p:nvPr>
        </p:nvSpPr>
        <p:spPr>
          <a:xfrm>
            <a:off x="3388046" y="5693902"/>
            <a:ext cx="527443" cy="5274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lt1"/>
              </a:solidFill>
              <a:latin typeface="微软雅黑" panose="020B0503020204020204" charset="-122"/>
              <a:ea typeface="微软雅黑" panose="020B0503020204020204" charset="-122"/>
            </a:endParaRPr>
          </a:p>
        </p:txBody>
      </p:sp>
      <p:sp>
        <p:nvSpPr>
          <p:cNvPr id="32" name="矩形 31"/>
          <p:cNvSpPr/>
          <p:nvPr>
            <p:custDataLst>
              <p:tags r:id="rId7"/>
            </p:custDataLst>
          </p:nvPr>
        </p:nvSpPr>
        <p:spPr>
          <a:xfrm>
            <a:off x="5378007" y="1630362"/>
            <a:ext cx="337542" cy="33754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pic>
        <p:nvPicPr>
          <p:cNvPr id="9" name="图片 8" descr="D:\meihua_service_cache\jpg/b505e96e4f42a18aec1a5a86cc6175fe.jpgb505e96e4f42a18aec1a5a86cc6175fe"/>
          <p:cNvPicPr>
            <a:picLocks noChangeAspect="1" noChangeArrowheads="1"/>
          </p:cNvPicPr>
          <p:nvPr>
            <p:custDataLst>
              <p:tags r:id="rId8"/>
            </p:custDataLst>
          </p:nvPr>
        </p:nvPicPr>
        <p:blipFill>
          <a:blip r:embed="rId15"/>
          <a:srcRect l="21375" r="21375"/>
          <a:stretch>
            <a:fillRect/>
          </a:stretch>
        </p:blipFill>
        <p:spPr bwMode="auto">
          <a:xfrm>
            <a:off x="435233" y="1030294"/>
            <a:ext cx="5000533" cy="4563744"/>
          </a:xfrm>
          <a:custGeom>
            <a:avLst/>
            <a:gdLst>
              <a:gd name="connsiteX0" fmla="*/ 2070873 w 6140655"/>
              <a:gd name="connsiteY0" fmla="*/ 0 h 5604278"/>
              <a:gd name="connsiteX1" fmla="*/ 4069020 w 6140655"/>
              <a:gd name="connsiteY1" fmla="*/ 0 h 5604278"/>
              <a:gd name="connsiteX2" fmla="*/ 4997467 w 6140655"/>
              <a:gd name="connsiteY2" fmla="*/ 535995 h 5604278"/>
              <a:gd name="connsiteX3" fmla="*/ 5996922 w 6140655"/>
              <a:gd name="connsiteY3" fmla="*/ 2266144 h 5604278"/>
              <a:gd name="connsiteX4" fmla="*/ 5996922 w 6140655"/>
              <a:gd name="connsiteY4" fmla="*/ 3337371 h 5604278"/>
              <a:gd name="connsiteX5" fmla="*/ 4997467 w 6140655"/>
              <a:gd name="connsiteY5" fmla="*/ 5068284 h 5604278"/>
              <a:gd name="connsiteX6" fmla="*/ 4069783 w 6140655"/>
              <a:gd name="connsiteY6" fmla="*/ 5604278 h 5604278"/>
              <a:gd name="connsiteX7" fmla="*/ 2070873 w 6140655"/>
              <a:gd name="connsiteY7" fmla="*/ 5604278 h 5604278"/>
              <a:gd name="connsiteX8" fmla="*/ 1143189 w 6140655"/>
              <a:gd name="connsiteY8" fmla="*/ 5068284 h 5604278"/>
              <a:gd name="connsiteX9" fmla="*/ 143734 w 6140655"/>
              <a:gd name="connsiteY9" fmla="*/ 3337371 h 5604278"/>
              <a:gd name="connsiteX10" fmla="*/ 143734 w 6140655"/>
              <a:gd name="connsiteY10" fmla="*/ 2266144 h 5604278"/>
              <a:gd name="connsiteX11" fmla="*/ 1143189 w 6140655"/>
              <a:gd name="connsiteY11" fmla="*/ 535995 h 5604278"/>
              <a:gd name="connsiteX12" fmla="*/ 2070873 w 6140655"/>
              <a:gd name="connsiteY12" fmla="*/ 0 h 560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0655" h="5604278">
                <a:moveTo>
                  <a:pt x="2070873" y="0"/>
                </a:moveTo>
                <a:lnTo>
                  <a:pt x="4069020" y="0"/>
                </a:lnTo>
                <a:cubicBezTo>
                  <a:pt x="4452309" y="0"/>
                  <a:pt x="4805823" y="203862"/>
                  <a:pt x="4997467" y="535995"/>
                </a:cubicBezTo>
                <a:lnTo>
                  <a:pt x="5996922" y="2266144"/>
                </a:lnTo>
                <a:cubicBezTo>
                  <a:pt x="6188567" y="2597514"/>
                  <a:pt x="6188567" y="3006001"/>
                  <a:pt x="5996922" y="3337371"/>
                </a:cubicBezTo>
                <a:lnTo>
                  <a:pt x="4997467" y="5068284"/>
                </a:lnTo>
                <a:cubicBezTo>
                  <a:pt x="4805823" y="5400417"/>
                  <a:pt x="4452309" y="5604278"/>
                  <a:pt x="4069783" y="5604278"/>
                </a:cubicBezTo>
                <a:lnTo>
                  <a:pt x="2070873" y="5604278"/>
                </a:lnTo>
                <a:cubicBezTo>
                  <a:pt x="1688347" y="5604278"/>
                  <a:pt x="1334834" y="5399653"/>
                  <a:pt x="1143189" y="5068284"/>
                </a:cubicBezTo>
                <a:lnTo>
                  <a:pt x="143734" y="3337371"/>
                </a:lnTo>
                <a:cubicBezTo>
                  <a:pt x="-47911" y="3006001"/>
                  <a:pt x="-47911" y="2597514"/>
                  <a:pt x="143734" y="2266144"/>
                </a:cubicBezTo>
                <a:lnTo>
                  <a:pt x="1143189" y="535995"/>
                </a:lnTo>
                <a:cubicBezTo>
                  <a:pt x="1334834" y="203862"/>
                  <a:pt x="1688347" y="0"/>
                  <a:pt x="2070873" y="0"/>
                </a:cubicBezTo>
                <a:close/>
              </a:path>
            </a:pathLst>
          </a:custGeom>
          <a:noFill/>
          <a:extLst>
            <a:ext uri="{909E8E84-426E-40DD-AFC4-6F175D3DCCD1}">
              <a14:hiddenFill xmlns:a14="http://schemas.microsoft.com/office/drawing/2010/main">
                <a:solidFill>
                  <a:srgbClr val="FFFFFF"/>
                </a:solidFill>
              </a14:hiddenFill>
            </a:ext>
          </a:extLst>
        </p:spPr>
      </p:pic>
      <p:sp>
        <p:nvSpPr>
          <p:cNvPr id="29" name="矩形 28"/>
          <p:cNvSpPr/>
          <p:nvPr>
            <p:custDataLst>
              <p:tags r:id="rId9"/>
            </p:custDataLst>
          </p:nvPr>
        </p:nvSpPr>
        <p:spPr>
          <a:xfrm>
            <a:off x="585358" y="713221"/>
            <a:ext cx="1034202" cy="103420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sp>
        <p:nvSpPr>
          <p:cNvPr id="2" name="文本框 1"/>
          <p:cNvSpPr txBox="1"/>
          <p:nvPr>
            <p:custDataLst>
              <p:tags r:id="rId10"/>
            </p:custDataLst>
          </p:nvPr>
        </p:nvSpPr>
        <p:spPr>
          <a:xfrm>
            <a:off x="6172200" y="2061210"/>
            <a:ext cx="2286000" cy="139446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3400" b="1" spc="18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6、加强理论的思索</a:t>
            </a:r>
          </a:p>
        </p:txBody>
      </p:sp>
      <p:sp>
        <p:nvSpPr>
          <p:cNvPr id="11" name="Title 6"/>
          <p:cNvSpPr txBox="1"/>
          <p:nvPr>
            <p:custDataLst>
              <p:tags r:id="rId11"/>
            </p:custDataLst>
          </p:nvPr>
        </p:nvSpPr>
        <p:spPr>
          <a:xfrm>
            <a:off x="6172200" y="4122420"/>
            <a:ext cx="2286000" cy="777240"/>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多阅读，勤思考。</a:t>
            </a:r>
          </a:p>
        </p:txBody>
      </p:sp>
    </p:spTree>
    <p:custDataLst>
      <p:tags r:id="rId1"/>
    </p:custData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914400"/>
            <a:ext cx="9144000" cy="50292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828846" y="5104461"/>
            <a:ext cx="1315145" cy="1753527"/>
          </a:xfrm>
          <a:prstGeom prst="rect">
            <a:avLst/>
          </a:prstGeom>
        </p:spPr>
      </p:pic>
      <p:pic>
        <p:nvPicPr>
          <p:cNvPr id="6" name="图片 5"/>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0" y="-10802"/>
            <a:ext cx="1315145" cy="1753527"/>
          </a:xfrm>
          <a:prstGeom prst="rect">
            <a:avLst/>
          </a:prstGeom>
        </p:spPr>
      </p:pic>
      <p:sp>
        <p:nvSpPr>
          <p:cNvPr id="3" name="文本框 2"/>
          <p:cNvSpPr txBox="1"/>
          <p:nvPr>
            <p:custDataLst>
              <p:tags r:id="rId5"/>
            </p:custDataLst>
          </p:nvPr>
        </p:nvSpPr>
        <p:spPr>
          <a:xfrm>
            <a:off x="681486" y="2255511"/>
            <a:ext cx="3986231" cy="73151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7、跨学科阅读</a:t>
            </a:r>
          </a:p>
        </p:txBody>
      </p:sp>
      <p:sp>
        <p:nvSpPr>
          <p:cNvPr id="11" name="Title 6"/>
          <p:cNvSpPr txBox="1"/>
          <p:nvPr>
            <p:custDataLst>
              <p:tags r:id="rId6"/>
            </p:custDataLst>
          </p:nvPr>
        </p:nvSpPr>
        <p:spPr>
          <a:xfrm>
            <a:off x="681486" y="3444225"/>
            <a:ext cx="3986231" cy="1097299"/>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边缘学科已越来越成为现实，并且也越来越成为人们关注的对象。文学理论作为一门涉略很广的学科，要求我们一定要多读一些外围的书。</a:t>
            </a:r>
          </a:p>
        </p:txBody>
      </p:sp>
      <p:pic>
        <p:nvPicPr>
          <p:cNvPr id="7" name="图片 6" descr="D:\meihua_service_cache\jpg/3e50074e756da10f3afcc808b9dbc36c.jpg3e50074e756da10f3afcc808b9dbc36c"/>
          <p:cNvPicPr>
            <a:picLocks noChangeAspect="1"/>
          </p:cNvPicPr>
          <p:nvPr>
            <p:custDataLst>
              <p:tags r:id="rId7"/>
            </p:custDataLst>
          </p:nvPr>
        </p:nvPicPr>
        <p:blipFill rotWithShape="1">
          <a:blip r:embed="rId11"/>
          <a:srcRect l="2168" r="2168"/>
          <a:stretch>
            <a:fillRect/>
          </a:stretch>
        </p:blipFill>
        <p:spPr>
          <a:xfrm>
            <a:off x="4904898" y="2457445"/>
            <a:ext cx="3557616" cy="1943110"/>
          </a:xfrm>
          <a:custGeom>
            <a:avLst/>
            <a:gdLst/>
            <a:ahLst/>
            <a:cxnLst>
              <a:cxn ang="3">
                <a:pos x="hc" y="t"/>
              </a:cxn>
              <a:cxn ang="cd2">
                <a:pos x="l" y="vc"/>
              </a:cxn>
              <a:cxn ang="cd4">
                <a:pos x="hc" y="b"/>
              </a:cxn>
              <a:cxn ang="0">
                <a:pos x="r" y="vc"/>
              </a:cxn>
            </a:cxnLst>
            <a:rect l="l" t="t" r="r" b="b"/>
            <a:pathLst>
              <a:path w="9120" h="4080">
                <a:moveTo>
                  <a:pt x="0" y="0"/>
                </a:moveTo>
                <a:lnTo>
                  <a:pt x="9120" y="0"/>
                </a:lnTo>
                <a:lnTo>
                  <a:pt x="9120" y="4080"/>
                </a:lnTo>
                <a:lnTo>
                  <a:pt x="0" y="4080"/>
                </a:lnTo>
                <a:lnTo>
                  <a:pt x="0" y="0"/>
                </a:lnTo>
                <a:close/>
              </a:path>
            </a:pathLst>
          </a:custGeom>
        </p:spPr>
      </p:pic>
    </p:spTree>
    <p:custDataLst>
      <p:tags r:id="rId1"/>
    </p:custData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9"/>
          <p:cNvSpPr/>
          <p:nvPr userDrawn="1">
            <p:custDataLst>
              <p:tags r:id="rId2"/>
            </p:custDataLst>
          </p:nvPr>
        </p:nvSpPr>
        <p:spPr>
          <a:xfrm>
            <a:off x="0" y="1587500"/>
            <a:ext cx="9144000" cy="481838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lt1"/>
              </a:solidFill>
              <a:latin typeface="微软雅黑" panose="020B0503020204020204" charset="-122"/>
              <a:cs typeface="微软雅黑" panose="020B0503020204020204" charset="-122"/>
              <a:sym typeface="+mn-ea"/>
            </a:endParaRPr>
          </a:p>
        </p:txBody>
      </p:sp>
      <p:pic>
        <p:nvPicPr>
          <p:cNvPr id="20" name="图片 19"/>
          <p:cNvPicPr>
            <a:picLocks noChangeAspect="1"/>
          </p:cNvPicPr>
          <p:nvPr userDrawn="1">
            <p:custDataLst>
              <p:tags r:id="rId3"/>
            </p:custDataLst>
          </p:nvPr>
        </p:nvPicPr>
        <p:blipFill>
          <a:blip r:embed="rId8"/>
          <a:stretch>
            <a:fillRect/>
          </a:stretch>
        </p:blipFill>
        <p:spPr>
          <a:xfrm>
            <a:off x="7703820" y="371634"/>
            <a:ext cx="1257300" cy="1216343"/>
          </a:xfrm>
          <a:prstGeom prst="rect">
            <a:avLst/>
          </a:prstGeom>
        </p:spPr>
      </p:pic>
      <p:pic>
        <p:nvPicPr>
          <p:cNvPr id="22" name="图片 21"/>
          <p:cNvPicPr>
            <a:picLocks noChangeAspect="1"/>
          </p:cNvPicPr>
          <p:nvPr userDrawn="1">
            <p:custDataLst>
              <p:tags r:id="rId4"/>
            </p:custDataLst>
          </p:nvPr>
        </p:nvPicPr>
        <p:blipFill>
          <a:blip r:embed="rId9"/>
          <a:stretch>
            <a:fillRect/>
          </a:stretch>
        </p:blipFill>
        <p:spPr>
          <a:xfrm>
            <a:off x="143827" y="5121434"/>
            <a:ext cx="1385411" cy="1399223"/>
          </a:xfrm>
          <a:prstGeom prst="rect">
            <a:avLst/>
          </a:prstGeom>
        </p:spPr>
      </p:pic>
      <p:sp>
        <p:nvSpPr>
          <p:cNvPr id="11" name="文本框 2"/>
          <p:cNvSpPr txBox="1"/>
          <p:nvPr>
            <p:custDataLst>
              <p:tags r:id="rId5"/>
            </p:custDataLst>
          </p:nvPr>
        </p:nvSpPr>
        <p:spPr>
          <a:xfrm>
            <a:off x="323850" y="340995"/>
            <a:ext cx="3761740" cy="995680"/>
          </a:xfrm>
          <a:prstGeom prst="rect">
            <a:avLst/>
          </a:prstGeom>
          <a:noFill/>
        </p:spPr>
        <p:txBody>
          <a:bodyPr wrap="square" lIns="47625" tIns="19050" rIns="47625" bIns="19050" rtlCol="0" anchor="ctr" anchorCtr="0">
            <a:normAutofit fontScale="97500"/>
          </a:bodyPr>
          <a:lstStyle/>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《文学概论》</a:t>
            </a:r>
          </a:p>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课程基本情况</a:t>
            </a:r>
          </a:p>
        </p:txBody>
      </p:sp>
      <p:sp>
        <p:nvSpPr>
          <p:cNvPr id="12" name="Title 6"/>
          <p:cNvSpPr txBox="1"/>
          <p:nvPr>
            <p:custDataLst>
              <p:tags r:id="rId6"/>
            </p:custDataLst>
          </p:nvPr>
        </p:nvSpPr>
        <p:spPr>
          <a:xfrm>
            <a:off x="251460" y="2205355"/>
            <a:ext cx="3667125" cy="761365"/>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zh-CN" altLang="en-US" sz="20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四、本学期授课计划</a:t>
            </a:r>
          </a:p>
        </p:txBody>
      </p:sp>
      <p:pic>
        <p:nvPicPr>
          <p:cNvPr id="2" name="图片 1"/>
          <p:cNvPicPr>
            <a:picLocks noChangeAspect="1"/>
          </p:cNvPicPr>
          <p:nvPr/>
        </p:nvPicPr>
        <p:blipFill>
          <a:blip r:embed="rId10"/>
          <a:stretch>
            <a:fillRect/>
          </a:stretch>
        </p:blipFill>
        <p:spPr>
          <a:xfrm>
            <a:off x="4140200" y="116840"/>
            <a:ext cx="4867275" cy="6057900"/>
          </a:xfrm>
          <a:prstGeom prst="rect">
            <a:avLst/>
          </a:prstGeom>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pic>
        <p:nvPicPr>
          <p:cNvPr id="4" name="图片 3" descr="D:\meihua_service_cache\jpg/032f76d08015ea03c61ee400d3231edf.jpg032f76d08015ea03c61ee400d3231edf"/>
          <p:cNvPicPr>
            <a:picLocks noChangeAspect="1"/>
          </p:cNvPicPr>
          <p:nvPr>
            <p:custDataLst>
              <p:tags r:id="rId4"/>
            </p:custDataLst>
          </p:nvPr>
        </p:nvPicPr>
        <p:blipFill rotWithShape="1">
          <a:blip r:embed="rId10"/>
          <a:srcRect t="13317" b="13317"/>
          <a:stretch>
            <a:fillRect/>
          </a:stretch>
        </p:blipFill>
        <p:spPr>
          <a:xfrm>
            <a:off x="-33" y="0"/>
            <a:ext cx="9144067" cy="3505225"/>
          </a:xfrm>
          <a:custGeom>
            <a:avLst/>
            <a:gdLst/>
            <a:ahLst/>
            <a:cxnLst>
              <a:cxn ang="3">
                <a:pos x="hc" y="t"/>
              </a:cxn>
              <a:cxn ang="cd2">
                <a:pos x="l" y="vc"/>
              </a:cxn>
              <a:cxn ang="cd4">
                <a:pos x="hc" y="b"/>
              </a:cxn>
              <a:cxn ang="0">
                <a:pos x="r" y="vc"/>
              </a:cxn>
            </a:cxnLst>
            <a:rect l="l" t="t" r="r" b="b"/>
            <a:pathLst>
              <a:path w="19200" h="5520">
                <a:moveTo>
                  <a:pt x="0" y="0"/>
                </a:moveTo>
                <a:lnTo>
                  <a:pt x="19200" y="0"/>
                </a:lnTo>
                <a:lnTo>
                  <a:pt x="19200" y="5520"/>
                </a:lnTo>
                <a:lnTo>
                  <a:pt x="0" y="5520"/>
                </a:lnTo>
                <a:lnTo>
                  <a:pt x="0" y="0"/>
                </a:lnTo>
                <a:close/>
              </a:path>
            </a:pathLst>
          </a:custGeom>
        </p:spPr>
      </p:pic>
      <p:sp>
        <p:nvSpPr>
          <p:cNvPr id="3" name="文本框 2"/>
          <p:cNvSpPr txBox="1"/>
          <p:nvPr>
            <p:custDataLst>
              <p:tags r:id="rId5"/>
            </p:custDataLst>
          </p:nvPr>
        </p:nvSpPr>
        <p:spPr>
          <a:xfrm>
            <a:off x="683238" y="4653316"/>
            <a:ext cx="3543319" cy="571500"/>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8、体验人生</a:t>
            </a:r>
          </a:p>
        </p:txBody>
      </p:sp>
      <p:sp>
        <p:nvSpPr>
          <p:cNvPr id="11" name="Title 6"/>
          <p:cNvSpPr txBox="1"/>
          <p:nvPr>
            <p:custDataLst>
              <p:tags r:id="rId6"/>
            </p:custDataLst>
          </p:nvPr>
        </p:nvSpPr>
        <p:spPr>
          <a:xfrm>
            <a:off x="4146550" y="4120515"/>
            <a:ext cx="4514215" cy="182435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altLang="zh-CN"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6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有意识地培养自己的人生体验。在某一瞬间，你会对熟视无睹的校园里的梧桐树产生了美感，那就超越了表层的美感而深入到深层，继而得出一种感悟，这就是审美体验。</a:t>
            </a:r>
          </a:p>
        </p:txBody>
      </p:sp>
    </p:spTree>
    <p:custDataLst>
      <p:tags r:id="rId1"/>
    </p:custData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6" name="图片 5"/>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4" name="文本框 3"/>
          <p:cNvSpPr txBox="1"/>
          <p:nvPr>
            <p:custDataLst>
              <p:tags r:id="rId4"/>
            </p:custDataLst>
          </p:nvPr>
        </p:nvSpPr>
        <p:spPr>
          <a:xfrm>
            <a:off x="457172" y="723604"/>
            <a:ext cx="8229657" cy="684743"/>
          </a:xfrm>
          <a:prstGeom prst="rect">
            <a:avLst/>
          </a:prstGeom>
          <a:noFill/>
        </p:spPr>
        <p:txBody>
          <a:bodyPr wrap="square" lIns="47625" tIns="19050" rIns="47625" bIns="19050" rtlCol="0" anchor="t"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lumMod val="50000"/>
                  </a:schemeClr>
                </a:solidFill>
                <a:latin typeface="微软雅黑" panose="020B0503020204020204" charset="-122"/>
                <a:ea typeface="微软雅黑" panose="020B0503020204020204" charset="-122"/>
                <a:cs typeface="微软雅黑" panose="020B0503020204020204" charset="-122"/>
              </a:rPr>
              <a:t>9、参与学习，做文学理论的主人</a:t>
            </a:r>
          </a:p>
        </p:txBody>
      </p:sp>
      <p:pic>
        <p:nvPicPr>
          <p:cNvPr id="5" name="图片 4" descr="D:\meihua_service_cache\jpg/cc78ed4720213a461c6a040f8778acd9.jpgcc78ed4720213a461c6a040f8778acd9"/>
          <p:cNvPicPr>
            <a:picLocks noChangeAspect="1"/>
          </p:cNvPicPr>
          <p:nvPr>
            <p:custDataLst>
              <p:tags r:id="rId5"/>
            </p:custDataLst>
          </p:nvPr>
        </p:nvPicPr>
        <p:blipFill rotWithShape="1">
          <a:blip r:embed="rId10"/>
          <a:srcRect t="24377" b="24377"/>
          <a:stretch>
            <a:fillRect/>
          </a:stretch>
        </p:blipFill>
        <p:spPr>
          <a:xfrm>
            <a:off x="457168" y="2522873"/>
            <a:ext cx="3781042" cy="2906414"/>
          </a:xfrm>
          <a:custGeom>
            <a:avLst/>
            <a:gdLst/>
            <a:ahLst/>
            <a:cxnLst>
              <a:cxn ang="3">
                <a:pos x="hc" y="t"/>
              </a:cxn>
              <a:cxn ang="cd2">
                <a:pos x="l" y="vc"/>
              </a:cxn>
              <a:cxn ang="cd4">
                <a:pos x="hc" y="b"/>
              </a:cxn>
              <a:cxn ang="0">
                <a:pos x="r" y="vc"/>
              </a:cxn>
            </a:cxnLst>
            <a:rect l="l" t="t" r="r" b="b"/>
            <a:pathLst>
              <a:path w="10080" h="6480">
                <a:moveTo>
                  <a:pt x="0" y="0"/>
                </a:moveTo>
                <a:lnTo>
                  <a:pt x="10080" y="0"/>
                </a:lnTo>
                <a:lnTo>
                  <a:pt x="10080" y="6480"/>
                </a:lnTo>
                <a:lnTo>
                  <a:pt x="0" y="6480"/>
                </a:lnTo>
                <a:lnTo>
                  <a:pt x="0" y="0"/>
                </a:lnTo>
                <a:close/>
              </a:path>
            </a:pathLst>
          </a:custGeom>
        </p:spPr>
      </p:pic>
      <p:sp>
        <p:nvSpPr>
          <p:cNvPr id="11" name="Title 6"/>
          <p:cNvSpPr txBox="1"/>
          <p:nvPr>
            <p:custDataLst>
              <p:tags r:id="rId6"/>
            </p:custDataLst>
          </p:nvPr>
        </p:nvSpPr>
        <p:spPr>
          <a:xfrm>
            <a:off x="4357370" y="2506345"/>
            <a:ext cx="4351655" cy="290322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“一切事的开头总是困难的。”</a:t>
            </a: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altLang="zh-CN"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——马克思       </a:t>
            </a: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“谁怕用功夫，谁就无地找到真理。”</a:t>
            </a:r>
            <a:r>
              <a:rPr altLang="zh-CN"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altLang="zh-CN"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——列宁</a:t>
            </a: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“及时当勉励，岁月不待人”               </a:t>
            </a:r>
          </a:p>
          <a:p>
            <a:pPr marL="0" lvl="0" indent="-285750" algn="l" fontAlgn="ctr">
              <a:lnSpc>
                <a:spcPct val="120000"/>
              </a:lnSpc>
              <a:spcBef>
                <a:spcPts val="0"/>
              </a:spcBef>
              <a:spcAft>
                <a:spcPts val="800"/>
              </a:spcAft>
              <a:buSzPct val="100000"/>
              <a:buFont typeface="Wingdings" panose="05000000000000000000" charset="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r>
              <a:rPr altLang="zh-CN"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——陶渊明</a:t>
            </a:r>
          </a:p>
        </p:txBody>
      </p:sp>
    </p:spTree>
    <p:custDataLst>
      <p:tags r:id="rId1"/>
    </p:custData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图片 14"/>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4" name="图片 13"/>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矩形 7"/>
          <p:cNvSpPr/>
          <p:nvPr>
            <p:custDataLst>
              <p:tags r:id="rId5"/>
            </p:custDataLst>
          </p:nvPr>
        </p:nvSpPr>
        <p:spPr>
          <a:xfrm>
            <a:off x="1610201" y="567690"/>
            <a:ext cx="5939790" cy="59055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2" name="标题 1"/>
          <p:cNvSpPr>
            <a:spLocks noGrp="1"/>
          </p:cNvSpPr>
          <p:nvPr>
            <p:custDataLst>
              <p:tags r:id="rId6"/>
            </p:custDataLst>
          </p:nvPr>
        </p:nvSpPr>
        <p:spPr>
          <a:xfrm>
            <a:off x="1609964" y="567134"/>
            <a:ext cx="5940266" cy="591026"/>
          </a:xfrm>
          <a:prstGeom prst="rect">
            <a:avLst/>
          </a:prstGeom>
        </p:spPr>
        <p:txBody>
          <a:bodyPr vert="horz" lIns="68580" tIns="34290" rIns="68580" bIns="3429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indent="0" algn="ctr">
              <a:lnSpc>
                <a:spcPct val="100000"/>
              </a:lnSpc>
              <a:spcBef>
                <a:spcPts val="0"/>
              </a:spcBef>
              <a:spcAft>
                <a:spcPts val="0"/>
              </a:spcAft>
              <a:buSzPct val="100000"/>
              <a:buNone/>
            </a:pPr>
            <a:r>
              <a:rPr lang="zh-CN" altLang="zh-CN" sz="3200" spc="160" dirty="0">
                <a:solidFill>
                  <a:schemeClr val="dk1">
                    <a:lumMod val="85000"/>
                    <a:lumOff val="15000"/>
                  </a:schemeClr>
                </a:solidFill>
              </a:rPr>
              <a:t>参考书目（一）</a:t>
            </a:r>
          </a:p>
        </p:txBody>
      </p:sp>
      <p:sp>
        <p:nvSpPr>
          <p:cNvPr id="13" name="文本框 12"/>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lnSpcReduction="1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20000"/>
              </a:lnSpc>
              <a:buClr>
                <a:schemeClr val="tx1">
                  <a:lumMod val="95000"/>
                  <a:lumOff val="5000"/>
                </a:schemeClr>
              </a:buClr>
              <a:buSzPct val="100000"/>
              <a:buFont typeface="+mj-ea"/>
              <a:buNone/>
            </a:pPr>
            <a:r>
              <a:rPr lang="zh-CN" altLang="en-US" sz="1600" b="1" u="none" strike="noStrike" spc="18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教材类：</a:t>
            </a:r>
            <a:endParaRPr lang="zh-CN" altLang="en-US" sz="1600" u="none" strike="noStrike" spc="18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endParaRPr>
          </a:p>
          <a:p>
            <a:pPr marL="584200" lvl="1" indent="-279400" algn="l" fontAlgn="ctr">
              <a:lnSpc>
                <a:spcPct val="120000"/>
              </a:lnSpc>
              <a:spcAft>
                <a:spcPts val="800"/>
              </a:spcAft>
              <a:buSzPct val="100000"/>
              <a:buFont typeface="Calibri Light" panose="020F0302020204030204" charset="0"/>
              <a:buAutoNum type="arabicPeriod"/>
            </a:pPr>
            <a:r>
              <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童庆炳主编 ：《文学理论新编》，北师大出版社，2010.</a:t>
            </a:r>
          </a:p>
          <a:p>
            <a:pPr marL="584200" lvl="1" indent="-279400" algn="l" fontAlgn="ctr">
              <a:lnSpc>
                <a:spcPct val="120000"/>
              </a:lnSpc>
              <a:spcAft>
                <a:spcPts val="800"/>
              </a:spcAft>
              <a:buSzPct val="100000"/>
              <a:buFont typeface="Calibri Light" panose="020F0302020204030204" charset="0"/>
              <a:buAutoNum type="arabicPeriod"/>
            </a:pPr>
            <a:r>
              <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韦勒克、沃伦：《文学理论》，刘象愚等译，凤凰出版传媒集团，2005.</a:t>
            </a:r>
          </a:p>
          <a:p>
            <a:pPr marL="584200" lvl="1" indent="-279400" algn="l" fontAlgn="ctr">
              <a:lnSpc>
                <a:spcPct val="120000"/>
              </a:lnSpc>
              <a:spcAft>
                <a:spcPts val="800"/>
              </a:spcAft>
              <a:buSzPct val="100000"/>
              <a:buFont typeface="Calibri Light" panose="020F0302020204030204" charset="0"/>
              <a:buAutoNum type="arabicPeriod"/>
            </a:pPr>
            <a:r>
              <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拉尔夫.科恩主编 ：《文学理论的未来》，程锡麟等译，中国社会科学出版社，1993.</a:t>
            </a:r>
          </a:p>
          <a:p>
            <a:pPr marL="584200" lvl="1" indent="-279400" algn="l" fontAlgn="ctr">
              <a:lnSpc>
                <a:spcPct val="120000"/>
              </a:lnSpc>
              <a:spcAft>
                <a:spcPts val="800"/>
              </a:spcAft>
              <a:buSzPct val="100000"/>
              <a:buFont typeface="Calibri Light" panose="020F0302020204030204" charset="0"/>
              <a:buAutoNum type="arabicPeriod"/>
            </a:pPr>
            <a:r>
              <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庄锡华著：《二十世纪的中国文艺理论》，上海三联书店,2000.</a:t>
            </a:r>
          </a:p>
          <a:p>
            <a:pPr marL="584200" lvl="1" indent="-279400" algn="l" fontAlgn="ctr">
              <a:lnSpc>
                <a:spcPct val="120000"/>
              </a:lnSpc>
              <a:spcAft>
                <a:spcPts val="800"/>
              </a:spcAft>
              <a:buSzPct val="100000"/>
              <a:buFont typeface="Calibri Light" panose="020F0302020204030204" charset="0"/>
              <a:buAutoNum type="arabicPeriod"/>
            </a:pPr>
            <a:r>
              <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王先霈主编：《文学批评原理》，华中师范大学出版社,1999.</a:t>
            </a:r>
          </a:p>
          <a:p>
            <a:pPr marL="584200" lvl="1" indent="-279400" algn="l" fontAlgn="ctr">
              <a:lnSpc>
                <a:spcPct val="120000"/>
              </a:lnSpc>
              <a:spcAft>
                <a:spcPts val="800"/>
              </a:spcAft>
              <a:buSzPct val="100000"/>
              <a:buFont typeface="Calibri Light" panose="020F0302020204030204" charset="0"/>
              <a:buAutoNum type="arabicPeriod"/>
            </a:pPr>
            <a:r>
              <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包忠文主编：《当代中国文艺理论史》，江苏教育出版社,1998.</a:t>
            </a:r>
          </a:p>
        </p:txBody>
      </p:sp>
      <p:sp>
        <p:nvSpPr>
          <p:cNvPr id="9" name="矩形 8"/>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0" name="矩形 9"/>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图片 14"/>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0" y="6137910"/>
            <a:ext cx="540068" cy="720090"/>
          </a:xfrm>
          <a:prstGeom prst="rect">
            <a:avLst/>
          </a:prstGeom>
        </p:spPr>
      </p:pic>
      <p:pic>
        <p:nvPicPr>
          <p:cNvPr id="14" name="图片 13"/>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8603932" y="0"/>
            <a:ext cx="540068" cy="720090"/>
          </a:xfrm>
          <a:prstGeom prst="rect">
            <a:avLst/>
          </a:prstGeom>
        </p:spPr>
      </p:pic>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8" name="矩形 7"/>
          <p:cNvSpPr/>
          <p:nvPr>
            <p:custDataLst>
              <p:tags r:id="rId5"/>
            </p:custDataLst>
          </p:nvPr>
        </p:nvSpPr>
        <p:spPr>
          <a:xfrm>
            <a:off x="1610201" y="567690"/>
            <a:ext cx="5939790" cy="59055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2" name="标题 1"/>
          <p:cNvSpPr>
            <a:spLocks noGrp="1"/>
          </p:cNvSpPr>
          <p:nvPr>
            <p:custDataLst>
              <p:tags r:id="rId6"/>
            </p:custDataLst>
          </p:nvPr>
        </p:nvSpPr>
        <p:spPr>
          <a:xfrm>
            <a:off x="1609964" y="567134"/>
            <a:ext cx="5940266" cy="591026"/>
          </a:xfrm>
          <a:prstGeom prst="rect">
            <a:avLst/>
          </a:prstGeom>
        </p:spPr>
        <p:txBody>
          <a:bodyPr vert="horz" lIns="68580" tIns="34290" rIns="68580" bIns="3429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indent="0" algn="ctr">
              <a:lnSpc>
                <a:spcPct val="100000"/>
              </a:lnSpc>
              <a:spcBef>
                <a:spcPts val="0"/>
              </a:spcBef>
              <a:spcAft>
                <a:spcPts val="0"/>
              </a:spcAft>
              <a:buSzPct val="100000"/>
              <a:buNone/>
            </a:pPr>
            <a:r>
              <a:rPr lang="zh-CN" altLang="zh-CN" sz="3200" spc="160" dirty="0">
                <a:solidFill>
                  <a:schemeClr val="dk1">
                    <a:lumMod val="85000"/>
                    <a:lumOff val="15000"/>
                  </a:schemeClr>
                </a:solidFill>
              </a:rPr>
              <a:t>参考书目（二）</a:t>
            </a:r>
          </a:p>
        </p:txBody>
      </p:sp>
      <p:sp>
        <p:nvSpPr>
          <p:cNvPr id="13" name="文本框 12"/>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20000"/>
              </a:lnSpc>
              <a:buClr>
                <a:schemeClr val="tx1">
                  <a:lumMod val="95000"/>
                  <a:lumOff val="5000"/>
                </a:schemeClr>
              </a:buClr>
              <a:buSzPct val="100000"/>
              <a:buFont typeface="+mj-ea"/>
              <a:buNone/>
            </a:pPr>
            <a:r>
              <a:rPr lang="zh-CN" altLang="en-US" sz="1600" b="1" u="none" strike="noStrike" spc="18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rPr>
              <a:t>理论著作类：</a:t>
            </a:r>
            <a:endParaRPr lang="zh-CN" altLang="en-US" sz="1600" u="none" strike="noStrike" spc="18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1.</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乔纳森</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卡勒：</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结构主义诗学</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，盛宁译，中国社会科学出版社，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1991.</a:t>
            </a:r>
            <a:endParaRPr kumimoji="0" lang="zh-CN" altLang="en-US"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2.</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杰姆逊：</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后现代主义与文化理论</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，唐小兵译，北京大学出版社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1997.</a:t>
            </a:r>
            <a:endParaRPr kumimoji="0" lang="en-US" altLang="zh-CN"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3.M.H.</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艾布拉姆斯 ：</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镜与灯</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，郦稚牛等译，北京大学出版社，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2004.</a:t>
            </a:r>
            <a:endParaRPr kumimoji="0" lang="en-US" altLang="zh-CN"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4.M.H.</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艾布拉姆斯 ：</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以文行事</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，赵毅衡等译，凤凰出版传媒集团，</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2010.</a:t>
            </a:r>
            <a:endParaRPr kumimoji="0" lang="zh-CN" altLang="en-US"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5.</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伊格尔顿：</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二十世纪西方文艺理论</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，伍晓明译，北京大学出版社，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2007.</a:t>
            </a:r>
            <a:endParaRPr kumimoji="0" lang="en-US" altLang="zh-CN"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6.</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沃尔夫冈</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伊瑟尔：</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怎样做理论</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，朱刚等译，南京大学出版社，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2008.</a:t>
            </a:r>
            <a:endParaRPr kumimoji="0" lang="en-US" altLang="zh-CN"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7.</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鲁迅：</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鲁迅论文学</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，人民文学出版社，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1959.</a:t>
            </a:r>
            <a:endParaRPr kumimoji="0" lang="en-US" altLang="zh-CN"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8.</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朱光潜：</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谈文学</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，安徽教育出版社，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1996.</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 </a:t>
            </a:r>
            <a:endParaRPr kumimoji="0" lang="zh-CN" altLang="en-US" sz="1400" i="0" u="none" strike="noStrike" kern="1200" cap="none" spc="0" normalizeH="0" baseline="0" noProof="0" dirty="0">
              <a:ln>
                <a:noFill/>
              </a:ln>
              <a:solidFill>
                <a:schemeClr val="tx1">
                  <a:lumMod val="75000"/>
                </a:schemeClr>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accent1"/>
              </a:buClr>
              <a:buSzPct val="50000"/>
              <a:buFont typeface="Wingdings" panose="05000000000000000000" pitchFamily="2" charset="2"/>
              <a:buNone/>
              <a:defRPr/>
            </a:pPr>
            <a:r>
              <a:rPr lang="en-US" altLang="zh-CN" sz="1400" spc="0" noProof="0" dirty="0">
                <a:ln>
                  <a:noFill/>
                </a:ln>
                <a:solidFill>
                  <a:schemeClr val="tx1">
                    <a:lumMod val="75000"/>
                  </a:schemeClr>
                </a:solidFill>
                <a:effectLst/>
                <a:uLnTx/>
                <a:latin typeface="宋体" panose="02010600030101010101" pitchFamily="2" charset="-122"/>
                <a:ea typeface="+mn-ea"/>
                <a:sym typeface="+mn-ea"/>
              </a:rPr>
              <a:t>9.</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宗白华：</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美学散步</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a:t>
            </a:r>
            <a:r>
              <a:rPr lang="zh-CN" altLang="en-US" sz="1400" spc="0" noProof="0" dirty="0">
                <a:ln>
                  <a:noFill/>
                </a:ln>
                <a:solidFill>
                  <a:schemeClr val="tx1">
                    <a:lumMod val="75000"/>
                  </a:schemeClr>
                </a:solidFill>
                <a:effectLst/>
                <a:uLnTx/>
                <a:latin typeface="宋体" panose="02010600030101010101" pitchFamily="2" charset="-122"/>
                <a:ea typeface="+mn-ea"/>
                <a:sym typeface="+mn-ea"/>
              </a:rPr>
              <a:t>，上海人民出版社，</a:t>
            </a:r>
            <a:r>
              <a:rPr lang="en-US" altLang="zh-CN" sz="1400" spc="0" noProof="0" dirty="0">
                <a:ln>
                  <a:noFill/>
                </a:ln>
                <a:solidFill>
                  <a:schemeClr val="tx1">
                    <a:lumMod val="75000"/>
                  </a:schemeClr>
                </a:solidFill>
                <a:effectLst/>
                <a:uLnTx/>
                <a:latin typeface="宋体" panose="02010600030101010101" pitchFamily="2" charset="-122"/>
                <a:ea typeface="+mn-ea"/>
                <a:sym typeface="+mn-ea"/>
              </a:rPr>
              <a:t>1981.</a:t>
            </a:r>
            <a:endParaRPr lang="en-US" altLang="zh-CN" sz="1400" u="none" strike="noStrike" spc="160" baseline="0" dirty="0">
              <a:solidFill>
                <a:schemeClr val="dk1">
                  <a:lumMod val="85000"/>
                  <a:lumOff val="15000"/>
                </a:schemeClr>
              </a:solidFill>
              <a:uLnTx/>
              <a:uFillTx/>
              <a:latin typeface="微软雅黑" panose="020B0503020204020204" charset="-122"/>
              <a:ea typeface="微软雅黑" panose="020B0503020204020204" charset="-122"/>
              <a:cs typeface="微软雅黑" panose="020B0503020204020204" charset="-122"/>
            </a:endParaRPr>
          </a:p>
        </p:txBody>
      </p:sp>
      <p:sp>
        <p:nvSpPr>
          <p:cNvPr id="9" name="矩形 8"/>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0" name="矩形 9"/>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标题 84"/>
          <p:cNvSpPr>
            <a:spLocks noGrp="1"/>
          </p:cNvSpPr>
          <p:nvPr>
            <p:ph type="title"/>
            <p:custDataLst>
              <p:tags r:id="rId2"/>
            </p:custDataLst>
          </p:nvPr>
        </p:nvSpPr>
        <p:spPr>
          <a:xfrm>
            <a:off x="4155281" y="2771220"/>
            <a:ext cx="4552950" cy="1012031"/>
          </a:xfrm>
        </p:spPr>
        <p:txBody>
          <a:bodyPr>
            <a:normAutofit/>
          </a:bodyPr>
          <a:lstStyle/>
          <a:p>
            <a:pPr marL="0" indent="0" algn="ctr">
              <a:lnSpc>
                <a:spcPct val="100000"/>
              </a:lnSpc>
              <a:spcBef>
                <a:spcPts val="0"/>
              </a:spcBef>
              <a:spcAft>
                <a:spcPts val="0"/>
              </a:spcAft>
              <a:buSzPct val="100000"/>
              <a:buNone/>
            </a:pPr>
            <a:r>
              <a:rPr lang="zh-CN" altLang="en-US" sz="5800" spc="419" dirty="0"/>
              <a:t>绪论（下）</a:t>
            </a:r>
          </a:p>
        </p:txBody>
      </p:sp>
      <p:sp>
        <p:nvSpPr>
          <p:cNvPr id="86" name="文本占位符 85"/>
          <p:cNvSpPr>
            <a:spLocks noGrp="1"/>
          </p:cNvSpPr>
          <p:nvPr>
            <p:ph type="body" idx="1"/>
            <p:custDataLst>
              <p:tags r:id="rId3"/>
            </p:custDataLst>
          </p:nvPr>
        </p:nvSpPr>
        <p:spPr>
          <a:xfrm>
            <a:off x="607478" y="596175"/>
            <a:ext cx="1403985" cy="1579050"/>
          </a:xfrm>
        </p:spPr>
        <p:txBody>
          <a:bodyPr/>
          <a:lstStyle/>
          <a:p>
            <a:r>
              <a:rPr lang="en-US" altLang="zh-CN" dirty="0"/>
              <a:t>02</a:t>
            </a:r>
          </a:p>
        </p:txBody>
      </p:sp>
    </p:spTree>
    <p:custDataLst>
      <p:tags r:id="rId1"/>
    </p:custDataLst>
  </p:cSld>
  <p:clrMapOvr>
    <a:masterClrMapping/>
  </p:clrMapOvr>
  <p:transition spd="med">
    <p:diamon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2"/>
            <p:custDataLst>
              <p:tags r:id="rId2"/>
            </p:custDataLst>
          </p:nvPr>
        </p:nvSpPr>
        <p:spPr>
          <a:xfrm>
            <a:off x="761969" y="2188952"/>
            <a:ext cx="7620057" cy="2480093"/>
          </a:xfrm>
        </p:spPr>
        <p:txBody>
          <a:bodyPr>
            <a:normAutofit/>
          </a:bodyPr>
          <a:lstStyle/>
          <a:p>
            <a:pPr marL="0" indent="0" algn="ctr">
              <a:lnSpc>
                <a:spcPct val="100000"/>
              </a:lnSpc>
              <a:spcBef>
                <a:spcPts val="0"/>
              </a:spcBef>
              <a:buSzPct val="100000"/>
              <a:buNone/>
            </a:pPr>
            <a:r>
              <a:rPr lang="zh-CN" altLang="en-US" sz="5200" spc="360" dirty="0">
                <a:solidFill>
                  <a:schemeClr val="tx1">
                    <a:lumMod val="85000"/>
                    <a:lumOff val="15000"/>
                  </a:schemeClr>
                </a:solidFill>
              </a:rPr>
              <a:t>一、文学理论的研究对象、性质和特征</a:t>
            </a:r>
          </a:p>
        </p:txBody>
      </p:sp>
    </p:spTree>
    <p:custDataLst>
      <p:tags r:id="rId1"/>
    </p:custData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8" name="矩形 7"/>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5" name="图片 4" descr="D:\meihua_service_cache\jpg/56bd82285b7b49adcbd5e6d615ab8aac.jpg56bd82285b7b49adcbd5e6d615ab8aac"/>
          <p:cNvPicPr>
            <a:picLocks noChangeAspect="1"/>
          </p:cNvPicPr>
          <p:nvPr>
            <p:custDataLst>
              <p:tags r:id="rId4"/>
            </p:custDataLst>
          </p:nvPr>
        </p:nvPicPr>
        <p:blipFill rotWithShape="1">
          <a:blip r:embed="rId10"/>
          <a:srcRect t="37222" b="37222"/>
          <a:stretch>
            <a:fillRect/>
          </a:stretch>
        </p:blipFill>
        <p:spPr>
          <a:xfrm>
            <a:off x="-33" y="0"/>
            <a:ext cx="9144067" cy="3505225"/>
          </a:xfrm>
          <a:custGeom>
            <a:avLst/>
            <a:gdLst/>
            <a:ahLst/>
            <a:cxnLst>
              <a:cxn ang="3">
                <a:pos x="hc" y="t"/>
              </a:cxn>
              <a:cxn ang="cd2">
                <a:pos x="l" y="vc"/>
              </a:cxn>
              <a:cxn ang="cd4">
                <a:pos x="hc" y="b"/>
              </a:cxn>
              <a:cxn ang="0">
                <a:pos x="r" y="vc"/>
              </a:cxn>
            </a:cxnLst>
            <a:rect l="l" t="t" r="r" b="b"/>
            <a:pathLst>
              <a:path w="19200" h="5520">
                <a:moveTo>
                  <a:pt x="0" y="0"/>
                </a:moveTo>
                <a:lnTo>
                  <a:pt x="19200" y="0"/>
                </a:lnTo>
                <a:lnTo>
                  <a:pt x="19200" y="5520"/>
                </a:lnTo>
                <a:lnTo>
                  <a:pt x="0" y="5520"/>
                </a:lnTo>
                <a:lnTo>
                  <a:pt x="0" y="0"/>
                </a:lnTo>
                <a:close/>
              </a:path>
            </a:pathLst>
          </a:custGeom>
        </p:spPr>
      </p:pic>
      <p:sp>
        <p:nvSpPr>
          <p:cNvPr id="6" name="文本框 5"/>
          <p:cNvSpPr txBox="1"/>
          <p:nvPr>
            <p:custDataLst>
              <p:tags r:id="rId5"/>
            </p:custDataLst>
          </p:nvPr>
        </p:nvSpPr>
        <p:spPr>
          <a:xfrm>
            <a:off x="467973" y="4365026"/>
            <a:ext cx="3343294" cy="1028700"/>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3200" b="1" spc="160" dirty="0">
                <a:solidFill>
                  <a:schemeClr val="accent1"/>
                </a:solidFill>
                <a:latin typeface="微软雅黑" panose="020B0503020204020204" charset="-122"/>
                <a:ea typeface="微软雅黑" panose="020B0503020204020204" charset="-122"/>
              </a:rPr>
              <a:t>（一）文学理论的研究对象</a:t>
            </a:r>
          </a:p>
        </p:txBody>
      </p:sp>
      <p:sp>
        <p:nvSpPr>
          <p:cNvPr id="11" name="Title 6"/>
          <p:cNvSpPr txBox="1"/>
          <p:nvPr>
            <p:custDataLst>
              <p:tags r:id="rId6"/>
            </p:custDataLst>
          </p:nvPr>
        </p:nvSpPr>
        <p:spPr>
          <a:xfrm>
            <a:off x="3754120" y="3948430"/>
            <a:ext cx="5097780" cy="199644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10000"/>
              </a:lnSpc>
              <a:spcBef>
                <a:spcPts val="0"/>
              </a:spcBef>
              <a:spcAft>
                <a:spcPts val="800"/>
              </a:spcAft>
              <a:buSzPct val="100000"/>
              <a:buFont typeface="+mn-ea"/>
            </a:pPr>
            <a:r>
              <a:rPr lang="en-US" altLang="zh-CN"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1.文学作为活动存在</a:t>
            </a:r>
          </a:p>
          <a:p>
            <a:pPr lvl="0" algn="l" fontAlgn="ctr">
              <a:lnSpc>
                <a:spcPct val="110000"/>
              </a:lnSpc>
              <a:spcBef>
                <a:spcPts val="0"/>
              </a:spcBef>
              <a:spcAft>
                <a:spcPts val="800"/>
              </a:spcAft>
              <a:buSzPct val="100000"/>
              <a:buFont typeface="+mn-ea"/>
            </a:pPr>
            <a:r>
              <a:rPr lang="en-US" altLang="zh-CN"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2.文学活动的基本过程</a:t>
            </a:r>
          </a:p>
          <a:p>
            <a:pPr lvl="0" algn="l" fontAlgn="ctr">
              <a:lnSpc>
                <a:spcPct val="110000"/>
              </a:lnSpc>
              <a:spcBef>
                <a:spcPts val="0"/>
              </a:spcBef>
              <a:spcAft>
                <a:spcPts val="800"/>
              </a:spcAft>
              <a:buSzPct val="100000"/>
              <a:buFont typeface="+mn-ea"/>
            </a:pPr>
            <a:r>
              <a:rPr lang="en-US" altLang="zh-CN"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3.文学活动的两个层面</a:t>
            </a:r>
          </a:p>
          <a:p>
            <a:pPr lvl="0" algn="l" fontAlgn="ctr">
              <a:lnSpc>
                <a:spcPct val="110000"/>
              </a:lnSpc>
              <a:spcBef>
                <a:spcPts val="0"/>
              </a:spcBef>
              <a:spcAft>
                <a:spcPts val="800"/>
              </a:spcAft>
              <a:buSzPct val="100000"/>
              <a:buFont typeface="+mn-ea"/>
            </a:pPr>
            <a:r>
              <a:rPr lang="en-US" altLang="zh-CN"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4.文学活动是“人的本质力量的对象化”</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3"/>
            </p:custDataLst>
          </p:nvPr>
        </p:nvPicPr>
        <p:blipFill>
          <a:blip r:embed="rId10"/>
          <a:stretch>
            <a:fillRect/>
          </a:stretch>
        </p:blipFill>
        <p:spPr>
          <a:xfrm>
            <a:off x="0" y="0"/>
            <a:ext cx="9144000" cy="6858000"/>
          </a:xfrm>
          <a:prstGeom prst="rect">
            <a:avLst/>
          </a:prstGeom>
        </p:spPr>
      </p:pic>
      <p:sp>
        <p:nvSpPr>
          <p:cNvPr id="6" name="矩形 5"/>
          <p:cNvSpPr/>
          <p:nvPr>
            <p:custDataLst>
              <p:tags r:id="rId4"/>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5"/>
            </p:custDataLst>
          </p:nvPr>
        </p:nvSpPr>
        <p:spPr>
          <a:xfrm>
            <a:off x="457172" y="749798"/>
            <a:ext cx="8229657" cy="841905"/>
          </a:xfrm>
          <a:prstGeom prst="rect">
            <a:avLst/>
          </a:prstGeom>
          <a:noFill/>
        </p:spPr>
        <p:txBody>
          <a:bodyPr wrap="square" lIns="47625" tIns="19050" rIns="47625" bIns="19050" rtlCol="0" anchor="t" anchorCtr="0">
            <a:normAutofit/>
          </a:bodyPr>
          <a:lstStyle/>
          <a:p>
            <a:pPr marL="0" indent="0" algn="l">
              <a:lnSpc>
                <a:spcPct val="100000"/>
              </a:lnSpc>
              <a:spcBef>
                <a:spcPts val="0"/>
              </a:spcBef>
              <a:spcAft>
                <a:spcPts val="0"/>
              </a:spcAft>
              <a:buSzPct val="100000"/>
              <a:buNone/>
            </a:pPr>
            <a:r>
              <a:rPr lang="en-US" altLang="zh-CN" sz="4000" b="1" spc="240" dirty="0">
                <a:solidFill>
                  <a:schemeClr val="accent1"/>
                </a:solidFill>
                <a:latin typeface="微软雅黑" panose="020B0503020204020204" charset="-122"/>
                <a:ea typeface="微软雅黑" panose="020B0503020204020204" charset="-122"/>
                <a:cs typeface="微软雅黑" panose="020B0503020204020204" charset="-122"/>
              </a:rPr>
              <a:t>1.文学作为活动存在</a:t>
            </a:r>
          </a:p>
        </p:txBody>
      </p:sp>
      <p:pic>
        <p:nvPicPr>
          <p:cNvPr id="5" name="图片 4" descr="D:\meihua_service_cache\jpg/9415ec4373e7e4db4350ebde55f5045c.jpg9415ec4373e7e4db4350ebde55f5045c"/>
          <p:cNvPicPr>
            <a:picLocks noChangeAspect="1"/>
          </p:cNvPicPr>
          <p:nvPr>
            <p:custDataLst>
              <p:tags r:id="rId6"/>
            </p:custDataLst>
          </p:nvPr>
        </p:nvPicPr>
        <p:blipFill rotWithShape="1">
          <a:blip r:embed="rId11"/>
          <a:srcRect l="12788" r="12788"/>
          <a:stretch>
            <a:fillRect/>
          </a:stretch>
        </p:blipFill>
        <p:spPr>
          <a:xfrm>
            <a:off x="457168" y="2526524"/>
            <a:ext cx="4171988" cy="2928956"/>
          </a:xfrm>
          <a:custGeom>
            <a:avLst/>
            <a:gdLst/>
            <a:ahLst/>
            <a:cxnLst>
              <a:cxn ang="3">
                <a:pos x="hc" y="t"/>
              </a:cxn>
              <a:cxn ang="cd2">
                <a:pos x="l" y="vc"/>
              </a:cxn>
              <a:cxn ang="cd4">
                <a:pos x="hc" y="b"/>
              </a:cxn>
              <a:cxn ang="0">
                <a:pos x="r" y="vc"/>
              </a:cxn>
            </a:cxnLst>
            <a:rect l="l" t="t" r="r" b="b"/>
            <a:pathLst>
              <a:path w="10080" h="6480">
                <a:moveTo>
                  <a:pt x="0" y="0"/>
                </a:moveTo>
                <a:lnTo>
                  <a:pt x="10080" y="0"/>
                </a:lnTo>
                <a:lnTo>
                  <a:pt x="10080" y="6480"/>
                </a:lnTo>
                <a:lnTo>
                  <a:pt x="0" y="6480"/>
                </a:lnTo>
                <a:lnTo>
                  <a:pt x="0" y="0"/>
                </a:lnTo>
                <a:close/>
              </a:path>
            </a:pathLst>
          </a:custGeom>
        </p:spPr>
      </p:pic>
      <p:sp>
        <p:nvSpPr>
          <p:cNvPr id="11" name="Title 6"/>
          <p:cNvSpPr txBox="1"/>
          <p:nvPr>
            <p:custDataLst>
              <p:tags r:id="rId7"/>
            </p:custDataLst>
          </p:nvPr>
        </p:nvSpPr>
        <p:spPr>
          <a:xfrm>
            <a:off x="4972050" y="2866390"/>
            <a:ext cx="3714750" cy="218122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文学活动，即从事文学的活动。</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包括：</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生活</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作家</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作品</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和</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读者</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等要素。</a:t>
            </a:r>
          </a:p>
        </p:txBody>
      </p:sp>
    </p:spTree>
    <p:custDataLst>
      <p:tags r:id="rId2"/>
    </p:custData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57172" y="723604"/>
            <a:ext cx="8229657" cy="684743"/>
          </a:xfrm>
          <a:prstGeom prst="rect">
            <a:avLst/>
          </a:prstGeom>
          <a:noFill/>
        </p:spPr>
        <p:txBody>
          <a:bodyPr wrap="square" lIns="47625" tIns="19050" rIns="47625" bIns="19050" rtlCol="0" anchor="t"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cs typeface="微软雅黑" panose="020B0503020204020204" charset="-122"/>
              </a:rPr>
              <a:t>艾布拉姆斯的“四要素说”</a:t>
            </a:r>
          </a:p>
        </p:txBody>
      </p:sp>
      <p:sp>
        <p:nvSpPr>
          <p:cNvPr id="11" name="Title 6"/>
          <p:cNvSpPr txBox="1"/>
          <p:nvPr>
            <p:custDataLst>
              <p:tags r:id="rId3"/>
            </p:custDataLst>
          </p:nvPr>
        </p:nvSpPr>
        <p:spPr>
          <a:xfrm>
            <a:off x="5500691" y="1827651"/>
            <a:ext cx="3186141" cy="907428"/>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200" spc="1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艾布拉姆斯 M.H.Abrams</a:t>
            </a:r>
          </a:p>
        </p:txBody>
      </p:sp>
      <p:pic>
        <p:nvPicPr>
          <p:cNvPr id="2" name="图片 1"/>
          <p:cNvPicPr>
            <a:picLocks noChangeAspect="1"/>
          </p:cNvPicPr>
          <p:nvPr>
            <p:custDataLst>
              <p:tags r:id="rId4"/>
            </p:custDataLst>
          </p:nvPr>
        </p:nvPicPr>
        <p:blipFill rotWithShape="1">
          <a:blip r:embed="rId7"/>
          <a:srcRect/>
          <a:stretch>
            <a:fillRect/>
          </a:stretch>
        </p:blipFill>
        <p:spPr>
          <a:xfrm>
            <a:off x="5500691" y="3535187"/>
            <a:ext cx="1598295" cy="2064392"/>
          </a:xfrm>
          <a:custGeom>
            <a:avLst/>
            <a:gdLst/>
            <a:ahLst/>
            <a:cxnLst>
              <a:cxn ang="3">
                <a:pos x="hc" y="t"/>
              </a:cxn>
              <a:cxn ang="cd2">
                <a:pos x="l" y="vc"/>
              </a:cxn>
              <a:cxn ang="cd4">
                <a:pos x="hc" y="b"/>
              </a:cxn>
              <a:cxn ang="0">
                <a:pos x="r" y="vc"/>
              </a:cxn>
            </a:cxnLst>
            <a:rect l="l" t="t" r="r" b="b"/>
            <a:pathLst>
              <a:path w="7680" h="3360">
                <a:moveTo>
                  <a:pt x="0" y="0"/>
                </a:moveTo>
                <a:lnTo>
                  <a:pt x="7680" y="0"/>
                </a:lnTo>
                <a:lnTo>
                  <a:pt x="7680" y="3360"/>
                </a:lnTo>
                <a:lnTo>
                  <a:pt x="0" y="3360"/>
                </a:lnTo>
                <a:lnTo>
                  <a:pt x="0" y="0"/>
                </a:lnTo>
                <a:close/>
              </a:path>
            </a:pathLst>
          </a:custGeom>
        </p:spPr>
      </p:pic>
      <p:pic>
        <p:nvPicPr>
          <p:cNvPr id="7" name="图片 6"/>
          <p:cNvPicPr>
            <a:picLocks noChangeAspect="1"/>
          </p:cNvPicPr>
          <p:nvPr/>
        </p:nvPicPr>
        <p:blipFill>
          <a:blip r:embed="rId8"/>
          <a:stretch>
            <a:fillRect/>
          </a:stretch>
        </p:blipFill>
        <p:spPr>
          <a:xfrm>
            <a:off x="1187450" y="1988820"/>
            <a:ext cx="4086225" cy="3467100"/>
          </a:xfrm>
          <a:prstGeom prst="rect">
            <a:avLst/>
          </a:prstGeom>
        </p:spPr>
      </p:pic>
    </p:spTree>
    <p:custDataLst>
      <p:tags r:id="rId1"/>
    </p:custData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图片 10"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10" name="矩形 9"/>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3" name="文本框 2"/>
          <p:cNvSpPr txBox="1"/>
          <p:nvPr>
            <p:custDataLst>
              <p:tags r:id="rId4"/>
            </p:custDataLst>
          </p:nvPr>
        </p:nvSpPr>
        <p:spPr>
          <a:xfrm>
            <a:off x="457172" y="717984"/>
            <a:ext cx="8229657" cy="651023"/>
          </a:xfrm>
          <a:prstGeom prst="rect">
            <a:avLst/>
          </a:prstGeom>
          <a:noFill/>
        </p:spPr>
        <p:txBody>
          <a:bodyPr wrap="square" lIns="47625" tIns="19050" rIns="47625" bIns="19050" rtlCol="0" anchor="t" anchorCtr="0">
            <a:normAutofit/>
          </a:bodyPr>
          <a:lstStyle/>
          <a:p>
            <a:pPr marL="0" indent="0" algn="l">
              <a:lnSpc>
                <a:spcPct val="100000"/>
              </a:lnSpc>
              <a:spcBef>
                <a:spcPts val="0"/>
              </a:spcBef>
              <a:spcAft>
                <a:spcPts val="0"/>
              </a:spcAft>
              <a:buSzPct val="100000"/>
              <a:buNone/>
            </a:pPr>
            <a:r>
              <a:rPr lang="zh-CN" altLang="en-US" sz="3600" b="1" spc="200" dirty="0">
                <a:solidFill>
                  <a:schemeClr val="accent1"/>
                </a:solidFill>
                <a:latin typeface="微软雅黑" panose="020B0503020204020204" charset="-122"/>
                <a:ea typeface="微软雅黑" panose="020B0503020204020204" charset="-122"/>
                <a:cs typeface="微软雅黑" panose="020B0503020204020204" charset="-122"/>
              </a:rPr>
              <a:t>刘若愚对“四要素说”的改造</a:t>
            </a:r>
          </a:p>
        </p:txBody>
      </p:sp>
      <p:pic>
        <p:nvPicPr>
          <p:cNvPr id="2" name="图片 1"/>
          <p:cNvPicPr>
            <a:picLocks noChangeAspect="1"/>
          </p:cNvPicPr>
          <p:nvPr>
            <p:custDataLst>
              <p:tags r:id="rId5"/>
            </p:custDataLst>
          </p:nvPr>
        </p:nvPicPr>
        <p:blipFill rotWithShape="1">
          <a:blip r:embed="rId10"/>
          <a:srcRect t="6206" b="6206"/>
          <a:stretch>
            <a:fillRect/>
          </a:stretch>
        </p:blipFill>
        <p:spPr>
          <a:xfrm>
            <a:off x="887730" y="2054411"/>
            <a:ext cx="2743219" cy="3471938"/>
          </a:xfrm>
          <a:custGeom>
            <a:avLst/>
            <a:gdLst/>
            <a:ahLst/>
            <a:cxnLst>
              <a:cxn ang="3">
                <a:pos x="hc" y="t"/>
              </a:cxn>
              <a:cxn ang="cd2">
                <a:pos x="l" y="vc"/>
              </a:cxn>
              <a:cxn ang="cd4">
                <a:pos x="hc" y="b"/>
              </a:cxn>
              <a:cxn ang="0">
                <a:pos x="r" y="vc"/>
              </a:cxn>
            </a:cxnLst>
            <a:rect l="l" t="t" r="r" b="b"/>
            <a:pathLst>
              <a:path w="5760" h="6720">
                <a:moveTo>
                  <a:pt x="0" y="0"/>
                </a:moveTo>
                <a:lnTo>
                  <a:pt x="5760" y="0"/>
                </a:lnTo>
                <a:lnTo>
                  <a:pt x="5760" y="6720"/>
                </a:lnTo>
                <a:lnTo>
                  <a:pt x="0" y="6720"/>
                </a:lnTo>
                <a:lnTo>
                  <a:pt x="0" y="0"/>
                </a:lnTo>
                <a:close/>
              </a:path>
            </a:pathLst>
          </a:custGeom>
        </p:spPr>
      </p:pic>
      <p:graphicFrame>
        <p:nvGraphicFramePr>
          <p:cNvPr id="9" name="图示 8"/>
          <p:cNvGraphicFramePr/>
          <p:nvPr>
            <p:custDataLst>
              <p:tags r:id="rId6"/>
            </p:custDataLst>
          </p:nvPr>
        </p:nvGraphicFramePr>
        <p:xfrm>
          <a:off x="3429000" y="2197921"/>
          <a:ext cx="5257800" cy="347193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ustDataLst>
      <p:tags r:id="rId1"/>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9"/>
          <p:cNvSpPr/>
          <p:nvPr userDrawn="1">
            <p:custDataLst>
              <p:tags r:id="rId2"/>
            </p:custDataLst>
          </p:nvPr>
        </p:nvSpPr>
        <p:spPr>
          <a:xfrm>
            <a:off x="35560" y="1412875"/>
            <a:ext cx="9144000" cy="481838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lt1"/>
              </a:solidFill>
              <a:latin typeface="微软雅黑" panose="020B0503020204020204" charset="-122"/>
              <a:cs typeface="微软雅黑" panose="020B0503020204020204" charset="-122"/>
              <a:sym typeface="+mn-ea"/>
            </a:endParaRPr>
          </a:p>
        </p:txBody>
      </p:sp>
      <p:pic>
        <p:nvPicPr>
          <p:cNvPr id="20" name="图片 19"/>
          <p:cNvPicPr>
            <a:picLocks noChangeAspect="1"/>
          </p:cNvPicPr>
          <p:nvPr userDrawn="1">
            <p:custDataLst>
              <p:tags r:id="rId3"/>
            </p:custDataLst>
          </p:nvPr>
        </p:nvPicPr>
        <p:blipFill>
          <a:blip r:embed="rId8"/>
          <a:stretch>
            <a:fillRect/>
          </a:stretch>
        </p:blipFill>
        <p:spPr>
          <a:xfrm>
            <a:off x="7703820" y="371634"/>
            <a:ext cx="1257300" cy="1216343"/>
          </a:xfrm>
          <a:prstGeom prst="rect">
            <a:avLst/>
          </a:prstGeom>
        </p:spPr>
      </p:pic>
      <p:pic>
        <p:nvPicPr>
          <p:cNvPr id="22" name="图片 21"/>
          <p:cNvPicPr>
            <a:picLocks noChangeAspect="1"/>
          </p:cNvPicPr>
          <p:nvPr userDrawn="1">
            <p:custDataLst>
              <p:tags r:id="rId4"/>
            </p:custDataLst>
          </p:nvPr>
        </p:nvPicPr>
        <p:blipFill>
          <a:blip r:embed="rId9"/>
          <a:stretch>
            <a:fillRect/>
          </a:stretch>
        </p:blipFill>
        <p:spPr>
          <a:xfrm>
            <a:off x="143827" y="5121434"/>
            <a:ext cx="1385411" cy="1399223"/>
          </a:xfrm>
          <a:prstGeom prst="rect">
            <a:avLst/>
          </a:prstGeom>
        </p:spPr>
      </p:pic>
      <p:sp>
        <p:nvSpPr>
          <p:cNvPr id="11" name="文本框 2"/>
          <p:cNvSpPr txBox="1"/>
          <p:nvPr>
            <p:custDataLst>
              <p:tags r:id="rId5"/>
            </p:custDataLst>
          </p:nvPr>
        </p:nvSpPr>
        <p:spPr>
          <a:xfrm>
            <a:off x="725805" y="386715"/>
            <a:ext cx="3100070" cy="956945"/>
          </a:xfrm>
          <a:prstGeom prst="rect">
            <a:avLst/>
          </a:prstGeom>
          <a:noFill/>
        </p:spPr>
        <p:txBody>
          <a:bodyPr wrap="square" lIns="47625" tIns="19050" rIns="47625" bIns="19050" rtlCol="0" anchor="ctr" anchorCtr="0">
            <a:normAutofit fontScale="97500" lnSpcReduction="10000"/>
          </a:bodyPr>
          <a:lstStyle/>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《文学概论》</a:t>
            </a:r>
          </a:p>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课程基本情况</a:t>
            </a:r>
          </a:p>
        </p:txBody>
      </p:sp>
      <p:sp>
        <p:nvSpPr>
          <p:cNvPr id="12" name="Title 6"/>
          <p:cNvSpPr txBox="1"/>
          <p:nvPr>
            <p:custDataLst>
              <p:tags r:id="rId6"/>
            </p:custDataLst>
          </p:nvPr>
        </p:nvSpPr>
        <p:spPr>
          <a:xfrm>
            <a:off x="467360" y="1917065"/>
            <a:ext cx="2748915" cy="254508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zh-CN" altLang="en-US"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五、教学大纲课程目标与毕业要求</a:t>
            </a:r>
          </a:p>
        </p:txBody>
      </p:sp>
      <p:pic>
        <p:nvPicPr>
          <p:cNvPr id="3" name="图片 2"/>
          <p:cNvPicPr>
            <a:picLocks noChangeAspect="1"/>
          </p:cNvPicPr>
          <p:nvPr/>
        </p:nvPicPr>
        <p:blipFill>
          <a:blip r:embed="rId10"/>
          <a:stretch>
            <a:fillRect/>
          </a:stretch>
        </p:blipFill>
        <p:spPr>
          <a:xfrm>
            <a:off x="3803650" y="44450"/>
            <a:ext cx="5340350" cy="6381750"/>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8" name="矩形 7"/>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457200" y="1353000"/>
            <a:ext cx="5143500" cy="801947"/>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en-US" altLang="zh-CN" sz="3600" b="1" spc="200" dirty="0">
                <a:solidFill>
                  <a:schemeClr val="accent1"/>
                </a:solidFill>
                <a:latin typeface="微软雅黑" panose="020B0503020204020204" charset="-122"/>
                <a:ea typeface="微软雅黑" panose="020B0503020204020204" charset="-122"/>
                <a:cs typeface="微软雅黑" panose="020B0503020204020204" charset="-122"/>
              </a:rPr>
              <a:t>1.文学作为活动存在</a:t>
            </a:r>
          </a:p>
        </p:txBody>
      </p:sp>
      <p:pic>
        <p:nvPicPr>
          <p:cNvPr id="7" name="图片 6" descr="D:\meihua_service_cache\jpg/be1468311f3234978cba37a9173482e0.jpgbe1468311f3234978cba37a9173482e0"/>
          <p:cNvPicPr>
            <a:picLocks noChangeAspect="1"/>
          </p:cNvPicPr>
          <p:nvPr>
            <p:custDataLst>
              <p:tags r:id="rId5"/>
            </p:custDataLst>
          </p:nvPr>
        </p:nvPicPr>
        <p:blipFill rotWithShape="1">
          <a:blip r:embed="rId10"/>
          <a:srcRect t="29139" b="29139"/>
          <a:stretch>
            <a:fillRect/>
          </a:stretch>
        </p:blipFill>
        <p:spPr>
          <a:xfrm>
            <a:off x="5943600" y="895733"/>
            <a:ext cx="2743200" cy="1716796"/>
          </a:xfrm>
          <a:custGeom>
            <a:avLst/>
            <a:gdLst/>
            <a:ahLst/>
            <a:cxnLst>
              <a:cxn ang="3">
                <a:pos x="hc" y="t"/>
              </a:cxn>
              <a:cxn ang="cd2">
                <a:pos x="l" y="vc"/>
              </a:cxn>
              <a:cxn ang="cd4">
                <a:pos x="hc" y="b"/>
              </a:cxn>
              <a:cxn ang="0">
                <a:pos x="r" y="vc"/>
              </a:cxn>
            </a:cxnLst>
            <a:rect l="l" t="t" r="r" b="b"/>
            <a:pathLst>
              <a:path w="5760" h="4080">
                <a:moveTo>
                  <a:pt x="0" y="0"/>
                </a:moveTo>
                <a:lnTo>
                  <a:pt x="5760" y="0"/>
                </a:lnTo>
                <a:lnTo>
                  <a:pt x="5760" y="4080"/>
                </a:lnTo>
                <a:lnTo>
                  <a:pt x="0" y="4080"/>
                </a:lnTo>
                <a:lnTo>
                  <a:pt x="0" y="0"/>
                </a:lnTo>
                <a:close/>
              </a:path>
            </a:pathLst>
          </a:custGeom>
        </p:spPr>
      </p:pic>
      <p:sp>
        <p:nvSpPr>
          <p:cNvPr id="11" name="Title 6"/>
          <p:cNvSpPr txBox="1"/>
          <p:nvPr>
            <p:custDataLst>
              <p:tags r:id="rId6"/>
            </p:custDataLst>
          </p:nvPr>
        </p:nvSpPr>
        <p:spPr>
          <a:xfrm>
            <a:off x="316865" y="2732405"/>
            <a:ext cx="8573770" cy="302069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b="1" spc="160" dirty="0"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文学</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四要素</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作品</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：解读作品中的形式结构、字音、语法、修辞等。 </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作者（艺术家）</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：知人论世。史铁生与作品中的“残疾⼈”形象。 </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读者（观众）</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：被读者阅读过的作品才能称作品。意义是作品跟读者之间在交互过程当中产生的。不同读者产生不同意义 → “接受美学”产生</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世界（生活）</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：一个文学作品就是一个小世界？文学作品反映什么样的世界？</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7" name="矩形 6"/>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5" name="图片 4" descr="D:\meihua_service_cache\jpg/92376ba8e649d13d4f6e03f4d8a4f182.jpg92376ba8e649d13d4f6e03f4d8a4f182"/>
          <p:cNvPicPr>
            <a:picLocks noChangeAspect="1"/>
          </p:cNvPicPr>
          <p:nvPr>
            <p:custDataLst>
              <p:tags r:id="rId4"/>
            </p:custDataLst>
          </p:nvPr>
        </p:nvPicPr>
        <p:blipFill rotWithShape="1">
          <a:blip r:embed="rId10"/>
          <a:srcRect t="37222" b="37222"/>
          <a:stretch>
            <a:fillRect/>
          </a:stretch>
        </p:blipFill>
        <p:spPr>
          <a:xfrm>
            <a:off x="-33" y="0"/>
            <a:ext cx="9144067" cy="3505225"/>
          </a:xfrm>
          <a:custGeom>
            <a:avLst/>
            <a:gdLst/>
            <a:ahLst/>
            <a:cxnLst>
              <a:cxn ang="3">
                <a:pos x="hc" y="t"/>
              </a:cxn>
              <a:cxn ang="cd2">
                <a:pos x="l" y="vc"/>
              </a:cxn>
              <a:cxn ang="cd4">
                <a:pos x="hc" y="b"/>
              </a:cxn>
              <a:cxn ang="0">
                <a:pos x="r" y="vc"/>
              </a:cxn>
            </a:cxnLst>
            <a:rect l="l" t="t" r="r" b="b"/>
            <a:pathLst>
              <a:path w="19200" h="5520">
                <a:moveTo>
                  <a:pt x="0" y="0"/>
                </a:moveTo>
                <a:lnTo>
                  <a:pt x="19200" y="0"/>
                </a:lnTo>
                <a:lnTo>
                  <a:pt x="19200" y="5520"/>
                </a:lnTo>
                <a:lnTo>
                  <a:pt x="0" y="5520"/>
                </a:lnTo>
                <a:lnTo>
                  <a:pt x="0" y="0"/>
                </a:lnTo>
                <a:close/>
              </a:path>
            </a:pathLst>
          </a:custGeom>
        </p:spPr>
      </p:pic>
      <p:sp>
        <p:nvSpPr>
          <p:cNvPr id="6" name="文本框 5"/>
          <p:cNvSpPr txBox="1"/>
          <p:nvPr>
            <p:custDataLst>
              <p:tags r:id="rId5"/>
            </p:custDataLst>
          </p:nvPr>
        </p:nvSpPr>
        <p:spPr>
          <a:xfrm>
            <a:off x="683260" y="4293235"/>
            <a:ext cx="2929255" cy="1028700"/>
          </a:xfrm>
          <a:prstGeom prst="rect">
            <a:avLst/>
          </a:prstGeom>
          <a:noFill/>
        </p:spPr>
        <p:txBody>
          <a:bodyPr wrap="square" lIns="47625" tIns="19050" rIns="47625" bIns="19050" rtlCol="0" anchor="ctr" anchorCtr="0">
            <a:normAutofit fontScale="97500"/>
          </a:bodyPr>
          <a:lstStyle/>
          <a:p>
            <a:pPr marL="0" indent="0" algn="ctr">
              <a:lnSpc>
                <a:spcPct val="100000"/>
              </a:lnSpc>
              <a:spcBef>
                <a:spcPts val="0"/>
              </a:spcBef>
              <a:spcAft>
                <a:spcPts val="0"/>
              </a:spcAft>
              <a:buSzPct val="100000"/>
              <a:buNone/>
            </a:pPr>
            <a:r>
              <a:rPr lang="en-US" altLang="zh-CN" sz="3200" b="1" spc="160" dirty="0">
                <a:solidFill>
                  <a:schemeClr val="accent1"/>
                </a:solidFill>
                <a:latin typeface="微软雅黑" panose="020B0503020204020204" charset="-122"/>
                <a:ea typeface="微软雅黑" panose="020B0503020204020204" charset="-122"/>
                <a:cs typeface="微软雅黑" panose="020B0503020204020204" charset="-122"/>
              </a:rPr>
              <a:t>2.文学活动的</a:t>
            </a:r>
          </a:p>
          <a:p>
            <a:pPr marL="0" indent="0" algn="ctr">
              <a:lnSpc>
                <a:spcPct val="100000"/>
              </a:lnSpc>
              <a:spcBef>
                <a:spcPts val="0"/>
              </a:spcBef>
              <a:spcAft>
                <a:spcPts val="0"/>
              </a:spcAft>
              <a:buSzPct val="100000"/>
              <a:buNone/>
            </a:pPr>
            <a:r>
              <a:rPr lang="en-US" altLang="zh-CN" sz="3200" b="1" spc="160" dirty="0">
                <a:solidFill>
                  <a:schemeClr val="accent1"/>
                </a:solidFill>
                <a:latin typeface="微软雅黑" panose="020B0503020204020204" charset="-122"/>
                <a:ea typeface="微软雅黑" panose="020B0503020204020204" charset="-122"/>
                <a:cs typeface="微软雅黑" panose="020B0503020204020204" charset="-122"/>
              </a:rPr>
              <a:t>基本过程</a:t>
            </a:r>
          </a:p>
        </p:txBody>
      </p:sp>
      <p:sp>
        <p:nvSpPr>
          <p:cNvPr id="11" name="Title 6"/>
          <p:cNvSpPr txBox="1"/>
          <p:nvPr>
            <p:custDataLst>
              <p:tags r:id="rId6"/>
            </p:custDataLst>
          </p:nvPr>
        </p:nvSpPr>
        <p:spPr>
          <a:xfrm>
            <a:off x="3493770" y="4120515"/>
            <a:ext cx="5266055" cy="182435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社会生活是文学的源泉</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作家根据生活体验，创作出文学作品</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作品经过读者的阅读和再创造，或经由批评家的评论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7" name="矩形 6"/>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cxnSp>
        <p:nvCxnSpPr>
          <p:cNvPr id="4" name="直接连接符 3"/>
          <p:cNvCxnSpPr/>
          <p:nvPr>
            <p:custDataLst>
              <p:tags r:id="rId4"/>
            </p:custDataLst>
          </p:nvPr>
        </p:nvCxnSpPr>
        <p:spPr>
          <a:xfrm>
            <a:off x="0" y="4524338"/>
            <a:ext cx="9144000" cy="0"/>
          </a:xfrm>
          <a:prstGeom prst="line">
            <a:avLst/>
          </a:prstGeom>
          <a:ln w="12700">
            <a:solidFill>
              <a:schemeClr val="dk1">
                <a:alpha val="20000"/>
              </a:schemeClr>
            </a:solidFill>
            <a:prstDash val="sysDash"/>
          </a:ln>
        </p:spPr>
        <p:style>
          <a:lnRef idx="1">
            <a:schemeClr val="dk1"/>
          </a:lnRef>
          <a:fillRef idx="0">
            <a:schemeClr val="dk1"/>
          </a:fillRef>
          <a:effectRef idx="0">
            <a:schemeClr val="dk1"/>
          </a:effectRef>
          <a:fontRef idx="minor">
            <a:schemeClr val="tx1"/>
          </a:fontRef>
        </p:style>
      </p:cxnSp>
      <p:sp>
        <p:nvSpPr>
          <p:cNvPr id="5" name="文本框 4"/>
          <p:cNvSpPr txBox="1"/>
          <p:nvPr>
            <p:custDataLst>
              <p:tags r:id="rId5"/>
            </p:custDataLst>
          </p:nvPr>
        </p:nvSpPr>
        <p:spPr>
          <a:xfrm>
            <a:off x="457172" y="741019"/>
            <a:ext cx="8229657" cy="788669"/>
          </a:xfrm>
          <a:prstGeom prst="rect">
            <a:avLst/>
          </a:prstGeom>
          <a:noFill/>
        </p:spPr>
        <p:txBody>
          <a:bodyPr wrap="square" lIns="47625" tIns="19050" rIns="47625" bIns="19050" rtlCol="0" anchor="t" anchorCtr="0">
            <a:normAutofit/>
          </a:bodyPr>
          <a:lstStyle/>
          <a:p>
            <a:pPr marL="0" indent="0" algn="ctr">
              <a:lnSpc>
                <a:spcPct val="100000"/>
              </a:lnSpc>
              <a:spcBef>
                <a:spcPts val="0"/>
              </a:spcBef>
              <a:spcAft>
                <a:spcPts val="0"/>
              </a:spcAft>
              <a:buSzPct val="100000"/>
              <a:buNone/>
            </a:pPr>
            <a:r>
              <a:rPr lang="en-US" altLang="zh-CN" sz="4600" b="1" spc="300" dirty="0">
                <a:solidFill>
                  <a:schemeClr val="accent1"/>
                </a:solidFill>
                <a:latin typeface="微软雅黑" panose="020B0503020204020204" charset="-122"/>
                <a:ea typeface="微软雅黑" panose="020B0503020204020204" charset="-122"/>
                <a:cs typeface="微软雅黑" panose="020B0503020204020204" charset="-122"/>
              </a:rPr>
              <a:t>3.文学活动的两个层面</a:t>
            </a:r>
          </a:p>
        </p:txBody>
      </p:sp>
      <p:pic>
        <p:nvPicPr>
          <p:cNvPr id="6" name="图片 5" descr="D:\meihua_service_cache\jpg/28629f854c9c5242927161b03cf95d88.jpg28629f854c9c5242927161b03cf95d88"/>
          <p:cNvPicPr>
            <a:picLocks noChangeAspect="1"/>
          </p:cNvPicPr>
          <p:nvPr>
            <p:custDataLst>
              <p:tags r:id="rId6"/>
            </p:custDataLst>
          </p:nvPr>
        </p:nvPicPr>
        <p:blipFill rotWithShape="1">
          <a:blip r:embed="rId11"/>
          <a:srcRect t="42691" b="42691"/>
          <a:stretch>
            <a:fillRect/>
          </a:stretch>
        </p:blipFill>
        <p:spPr>
          <a:xfrm>
            <a:off x="457112" y="2190485"/>
            <a:ext cx="8229771" cy="1804499"/>
          </a:xfrm>
          <a:custGeom>
            <a:avLst/>
            <a:gdLst/>
            <a:ahLst/>
            <a:cxnLst>
              <a:cxn ang="3">
                <a:pos x="hc" y="t"/>
              </a:cxn>
              <a:cxn ang="cd2">
                <a:pos x="l" y="vc"/>
              </a:cxn>
              <a:cxn ang="cd4">
                <a:pos x="hc" y="b"/>
              </a:cxn>
              <a:cxn ang="0">
                <a:pos x="r" y="vc"/>
              </a:cxn>
            </a:cxnLst>
            <a:rect l="l" t="t" r="r" b="b"/>
            <a:pathLst>
              <a:path w="11520" h="5280">
                <a:moveTo>
                  <a:pt x="0" y="0"/>
                </a:moveTo>
                <a:lnTo>
                  <a:pt x="11520" y="0"/>
                </a:lnTo>
                <a:lnTo>
                  <a:pt x="11520" y="5280"/>
                </a:lnTo>
                <a:lnTo>
                  <a:pt x="0" y="5280"/>
                </a:lnTo>
                <a:lnTo>
                  <a:pt x="0" y="0"/>
                </a:lnTo>
                <a:close/>
              </a:path>
            </a:pathLst>
          </a:custGeom>
        </p:spPr>
      </p:pic>
      <p:sp>
        <p:nvSpPr>
          <p:cNvPr id="11" name="Title 6"/>
          <p:cNvSpPr txBox="1"/>
          <p:nvPr>
            <p:custDataLst>
              <p:tags r:id="rId7"/>
            </p:custDataLst>
          </p:nvPr>
        </p:nvSpPr>
        <p:spPr>
          <a:xfrm>
            <a:off x="971550" y="4797425"/>
            <a:ext cx="7745730" cy="112141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31800" lvl="0" indent="-431800" algn="l" fontAlgn="ctr">
              <a:lnSpc>
                <a:spcPct val="120000"/>
              </a:lnSpc>
              <a:spcBef>
                <a:spcPts val="0"/>
              </a:spcBef>
              <a:spcAft>
                <a:spcPts val="800"/>
              </a:spcAft>
              <a:buSzPct val="100000"/>
              <a:buFont typeface="Wingdings" panose="05000000000000000000" charset="0"/>
              <a:buChar char="l"/>
            </a:pPr>
            <a:r>
              <a:rPr lang="zh-CN" altLang="en-US" sz="26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文学创作——文学作品——文学接受</a:t>
            </a:r>
          </a:p>
          <a:p>
            <a:pPr marL="431800" lvl="0" indent="-431800" algn="l" fontAlgn="ctr">
              <a:lnSpc>
                <a:spcPct val="120000"/>
              </a:lnSpc>
              <a:spcBef>
                <a:spcPts val="0"/>
              </a:spcBef>
              <a:spcAft>
                <a:spcPts val="800"/>
              </a:spcAft>
              <a:buSzPct val="100000"/>
              <a:buFont typeface="Wingdings" panose="05000000000000000000" charset="0"/>
              <a:buChar char="l"/>
            </a:pPr>
            <a:r>
              <a:rPr lang="zh-CN" altLang="en-US" sz="26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文学生产——文学价值——文学消费</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f2019dc1bb5796e8ea4cef75d2243e1d.jpgf2019dc1bb5796e8ea4cef75d2243e1d"/>
          <p:cNvPicPr>
            <a:picLocks noChangeAspect="1"/>
          </p:cNvPicPr>
          <p:nvPr>
            <p:custDataLst>
              <p:tags r:id="rId4"/>
            </p:custDataLst>
          </p:nvPr>
        </p:nvPicPr>
        <p:blipFill rotWithShape="1">
          <a:blip r:embed="rId11"/>
          <a:srcRect l="34869" r="34869"/>
          <a:stretch>
            <a:fillRect/>
          </a:stretch>
        </p:blipFill>
        <p:spPr>
          <a:xfrm>
            <a:off x="0" y="0"/>
            <a:ext cx="3971963"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3" name="文本框 2"/>
          <p:cNvSpPr txBox="1"/>
          <p:nvPr>
            <p:custDataLst>
              <p:tags r:id="rId5"/>
            </p:custDataLst>
          </p:nvPr>
        </p:nvSpPr>
        <p:spPr>
          <a:xfrm>
            <a:off x="4314867" y="1123937"/>
            <a:ext cx="4486294" cy="125731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en-US" altLang="zh-CN" sz="3600" b="1" spc="200" dirty="0">
                <a:solidFill>
                  <a:schemeClr val="accent1"/>
                </a:solidFill>
                <a:latin typeface="微软雅黑" panose="020B0503020204020204" charset="-122"/>
                <a:ea typeface="微软雅黑" panose="020B0503020204020204" charset="-122"/>
                <a:cs typeface="微软雅黑" panose="020B0503020204020204" charset="-122"/>
              </a:rPr>
              <a:t>4.文学活动是“人的本质力量的对象化”</a:t>
            </a:r>
          </a:p>
        </p:txBody>
      </p:sp>
      <p:sp>
        <p:nvSpPr>
          <p:cNvPr id="11" name="Title 6"/>
          <p:cNvSpPr txBox="1"/>
          <p:nvPr>
            <p:custDataLst>
              <p:tags r:id="rId6"/>
            </p:custDataLst>
          </p:nvPr>
        </p:nvSpPr>
        <p:spPr>
          <a:xfrm>
            <a:off x="4387140" y="2781304"/>
            <a:ext cx="4485836" cy="671992"/>
          </a:xfrm>
          <a:prstGeom prst="rect">
            <a:avLst/>
          </a:prstGeom>
          <a:noFill/>
          <a:ln w="3175">
            <a:noFill/>
            <a:prstDash val="dash"/>
          </a:ln>
        </p:spPr>
        <p:txBody>
          <a:bodyPr wrap="square" lIns="47625" tIns="19050" rIns="47625" bIns="19050" anchor="b" anchorCtr="0">
            <a:normAutofit/>
            <a:scene3d>
              <a:camera prst="orthographicFront"/>
              <a:lightRig rig="threePt" dir="t"/>
            </a:scene3d>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200" b="1" i="0" spc="200" noProof="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马克思：</a:t>
            </a:r>
          </a:p>
        </p:txBody>
      </p:sp>
      <p:sp>
        <p:nvSpPr>
          <p:cNvPr id="2" name="Title 6"/>
          <p:cNvSpPr txBox="1"/>
          <p:nvPr>
            <p:custDataLst>
              <p:tags r:id="rId7"/>
            </p:custDataLst>
          </p:nvPr>
        </p:nvSpPr>
        <p:spPr>
          <a:xfrm>
            <a:off x="4355465" y="3573145"/>
            <a:ext cx="4485640" cy="1829435"/>
          </a:xfrm>
          <a:prstGeom prst="rect">
            <a:avLst/>
          </a:prstGeom>
          <a:noFill/>
          <a:ln w="3175">
            <a:noFill/>
            <a:prstDash val="dash"/>
          </a:ln>
        </p:spPr>
        <p:txBody>
          <a:bodyPr wrap="square" lIns="47625" tIns="19050" rIns="47625" bIns="19050" anchor="t" anchorCtr="0">
            <a:normAutofit fontScale="875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altLang="zh-CN"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r>
              <a:rPr lang="zh-CN" altLang="en-US" sz="25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文学是“人的本质力量的对象化”，即在文学活动中，人把自身的肉体的特别是精神的力量都投入其中，并在其中充分体现出了自己的力量。</a:t>
            </a:r>
          </a:p>
        </p:txBody>
      </p:sp>
    </p:spTree>
    <p:custDataLst>
      <p:tags r:id="rId1"/>
    </p:custData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图片 15" descr="pic_sup"/>
          <p:cNvPicPr>
            <a:picLocks noChangeAspect="1"/>
          </p:cNvPicPr>
          <p:nvPr>
            <p:custDataLst>
              <p:tags r:id="rId2"/>
            </p:custDataLst>
          </p:nvPr>
        </p:nvPicPr>
        <p:blipFill>
          <a:blip r:embed="rId11"/>
          <a:stretch>
            <a:fillRect/>
          </a:stretch>
        </p:blipFill>
        <p:spPr>
          <a:xfrm>
            <a:off x="0" y="0"/>
            <a:ext cx="9144000" cy="6858000"/>
          </a:xfrm>
          <a:prstGeom prst="rect">
            <a:avLst/>
          </a:prstGeom>
        </p:spPr>
      </p:pic>
      <p:sp>
        <p:nvSpPr>
          <p:cNvPr id="15" name="矩形 14"/>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8" name="任意多边形: 形状 8"/>
          <p:cNvSpPr/>
          <p:nvPr>
            <p:custDataLst>
              <p:tags r:id="rId4"/>
            </p:custDataLst>
          </p:nvPr>
        </p:nvSpPr>
        <p:spPr>
          <a:xfrm>
            <a:off x="0" y="2941320"/>
            <a:ext cx="9144000" cy="3916680"/>
          </a:xfrm>
          <a:custGeom>
            <a:avLst/>
            <a:gdLst>
              <a:gd name="connsiteX0" fmla="*/ 5197620 w 12192000"/>
              <a:gd name="connsiteY0" fmla="*/ 0 h 4380230"/>
              <a:gd name="connsiteX1" fmla="*/ 7834487 w 12192000"/>
              <a:gd name="connsiteY1" fmla="*/ 0 h 4380230"/>
              <a:gd name="connsiteX2" fmla="*/ 8158288 w 12192000"/>
              <a:gd name="connsiteY2" fmla="*/ 25223 h 4380230"/>
              <a:gd name="connsiteX3" fmla="*/ 11699343 w 12192000"/>
              <a:gd name="connsiteY3" fmla="*/ 764665 h 4380230"/>
              <a:gd name="connsiteX4" fmla="*/ 12192000 w 12192000"/>
              <a:gd name="connsiteY4" fmla="*/ 959976 h 4380230"/>
              <a:gd name="connsiteX5" fmla="*/ 12192000 w 12192000"/>
              <a:gd name="connsiteY5" fmla="*/ 4380230 h 4380230"/>
              <a:gd name="connsiteX6" fmla="*/ 0 w 12192000"/>
              <a:gd name="connsiteY6" fmla="*/ 4380230 h 4380230"/>
              <a:gd name="connsiteX7" fmla="*/ 0 w 12192000"/>
              <a:gd name="connsiteY7" fmla="*/ 1379581 h 4380230"/>
              <a:gd name="connsiteX8" fmla="*/ 228168 w 12192000"/>
              <a:gd name="connsiteY8" fmla="*/ 1246487 h 4380230"/>
              <a:gd name="connsiteX9" fmla="*/ 4873819 w 12192000"/>
              <a:gd name="connsiteY9" fmla="*/ 25223 h 43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4380230">
                <a:moveTo>
                  <a:pt x="5197620" y="0"/>
                </a:moveTo>
                <a:lnTo>
                  <a:pt x="7834487" y="0"/>
                </a:lnTo>
                <a:lnTo>
                  <a:pt x="8158288" y="25223"/>
                </a:lnTo>
                <a:cubicBezTo>
                  <a:pt x="9484429" y="143593"/>
                  <a:pt x="10693225" y="402481"/>
                  <a:pt x="11699343" y="764665"/>
                </a:cubicBezTo>
                <a:lnTo>
                  <a:pt x="12192000" y="959976"/>
                </a:lnTo>
                <a:lnTo>
                  <a:pt x="12192000" y="4380230"/>
                </a:lnTo>
                <a:lnTo>
                  <a:pt x="0" y="4380230"/>
                </a:lnTo>
                <a:lnTo>
                  <a:pt x="0" y="1379581"/>
                </a:lnTo>
                <a:lnTo>
                  <a:pt x="228168" y="1246487"/>
                </a:lnTo>
                <a:cubicBezTo>
                  <a:pt x="1390619" y="632074"/>
                  <a:pt x="3017220" y="190941"/>
                  <a:pt x="4873819" y="2522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0" name="圆角矩形 9"/>
          <p:cNvSpPr/>
          <p:nvPr>
            <p:custDataLst>
              <p:tags r:id="rId5"/>
            </p:custDataLst>
          </p:nvPr>
        </p:nvSpPr>
        <p:spPr>
          <a:xfrm>
            <a:off x="436880" y="1624330"/>
            <a:ext cx="8286115" cy="4264660"/>
          </a:xfrm>
          <a:prstGeom prst="roundRect">
            <a:avLst>
              <a:gd name="adj" fmla="val 3666"/>
            </a:avLst>
          </a:prstGeom>
          <a:solidFill>
            <a:schemeClr val="lt1"/>
          </a:solidFill>
          <a:ln w="19050">
            <a:noFill/>
          </a:ln>
          <a:effectLst>
            <a:outerShdw blurRad="127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3" name="标题 1"/>
          <p:cNvSpPr>
            <a:spLocks noGrp="1"/>
          </p:cNvSpPr>
          <p:nvPr>
            <p:custDataLst>
              <p:tags r:id="rId6"/>
            </p:custDataLst>
          </p:nvPr>
        </p:nvSpPr>
        <p:spPr>
          <a:xfrm>
            <a:off x="755650" y="548640"/>
            <a:ext cx="7583805" cy="772795"/>
          </a:xfrm>
          <a:prstGeom prst="rect">
            <a:avLst/>
          </a:prstGeom>
        </p:spPr>
        <p:txBody>
          <a:bodyPr vert="horz" lIns="76200" tIns="28575" rIns="57150" bIns="28575" rtlCol="0" anchor="t"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marL="0" indent="0" algn="ctr">
              <a:lnSpc>
                <a:spcPct val="100000"/>
              </a:lnSpc>
              <a:spcBef>
                <a:spcPts val="0"/>
              </a:spcBef>
              <a:spcAft>
                <a:spcPts val="0"/>
              </a:spcAft>
              <a:buSzPct val="100000"/>
              <a:buNone/>
            </a:pPr>
            <a:r>
              <a:rPr lang="en-US" altLang="zh-CN" sz="3200" spc="130" dirty="0">
                <a:solidFill>
                  <a:schemeClr val="accent1"/>
                </a:solidFill>
                <a:uFillTx/>
                <a:cs typeface="微软雅黑" panose="020B0503020204020204" charset="-122"/>
              </a:rPr>
              <a:t>4.文学活动是“人的本质力量的对象化”</a:t>
            </a:r>
          </a:p>
        </p:txBody>
      </p:sp>
      <p:sp>
        <p:nvSpPr>
          <p:cNvPr id="14" name="文本框 13"/>
          <p:cNvSpPr txBox="1"/>
          <p:nvPr>
            <p:custDataLst>
              <p:tags r:id="rId7"/>
            </p:custDataLst>
          </p:nvPr>
        </p:nvSpPr>
        <p:spPr>
          <a:xfrm>
            <a:off x="779145" y="1926590"/>
            <a:ext cx="7583805" cy="3786505"/>
          </a:xfrm>
          <a:prstGeom prst="rect">
            <a:avLst/>
          </a:prstGeom>
          <a:noFill/>
        </p:spPr>
        <p:txBody>
          <a:bodyPr vert="horz" lIns="67500" tIns="35100" rIns="67500" bIns="35100" rtlCol="0" anchor="t" anchorCtr="0">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SzPct val="100000"/>
              <a:buNone/>
            </a:pP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r>
              <a:rPr lang="en-US" altLang="zh-CN"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1</a:t>
            </a: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文学是人创造的</a:t>
            </a: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：文学作为一种艺术形式，是人的智慧和情感的产物。它不是自然存在的，而是通过人的思维、想象和创作活动产生的。</a:t>
            </a:r>
          </a:p>
          <a:p>
            <a:pPr marL="0" lvl="0" indent="0" algn="l">
              <a:lnSpc>
                <a:spcPct val="120000"/>
              </a:lnSpc>
              <a:buSzPct val="100000"/>
              <a:buNone/>
            </a:pP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r>
              <a:rPr lang="en-US" altLang="zh-CN"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2</a:t>
            </a: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理解层面</a:t>
            </a: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p>
          <a:p>
            <a:pPr marL="558800" lvl="1" indent="-266700" algn="l" fontAlgn="ctr">
              <a:lnSpc>
                <a:spcPct val="120000"/>
              </a:lnSpc>
              <a:spcAft>
                <a:spcPts val="800"/>
              </a:spcAft>
              <a:buSzPct val="100000"/>
              <a:buFont typeface="Arial" panose="020B0604020202020204" pitchFamily="34" charset="0"/>
              <a:buChar char="○"/>
            </a:pP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创造性</a:t>
            </a:r>
            <a:r>
              <a:rPr lang="zh-CN" altLang="en-US" sz="1400" spc="4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：文学的产生依赖于人的创造性思维。</a:t>
            </a:r>
          </a:p>
          <a:p>
            <a:pPr marL="558800" lvl="1" indent="-266700" algn="l" fontAlgn="ctr">
              <a:lnSpc>
                <a:spcPct val="120000"/>
              </a:lnSpc>
              <a:spcAft>
                <a:spcPts val="800"/>
              </a:spcAft>
              <a:buSzPct val="100000"/>
              <a:buFont typeface="Arial" panose="020B0604020202020204" pitchFamily="34" charset="0"/>
              <a:buChar char="○"/>
            </a:pP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文化性</a:t>
            </a:r>
            <a:r>
              <a:rPr lang="zh-CN" altLang="en-US" sz="1400" spc="4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：文学作品反映了特定时代、特定社会的文化特征。</a:t>
            </a:r>
          </a:p>
          <a:p>
            <a:pPr marL="0" lvl="0" indent="0" algn="l">
              <a:lnSpc>
                <a:spcPct val="120000"/>
              </a:lnSpc>
              <a:buSzPct val="100000"/>
              <a:buNone/>
            </a:pP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r>
              <a:rPr lang="en-US" altLang="zh-CN"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3</a:t>
            </a: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人的本质力量的对象化</a:t>
            </a:r>
            <a:r>
              <a:rPr lang="zh-CN" altLang="en-US" sz="1600" spc="7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a:t>
            </a:r>
          </a:p>
          <a:p>
            <a:pPr marL="558800" lvl="1" indent="-266700" algn="l" fontAlgn="ctr">
              <a:lnSpc>
                <a:spcPct val="120000"/>
              </a:lnSpc>
              <a:spcAft>
                <a:spcPts val="800"/>
              </a:spcAft>
              <a:buSzPct val="100000"/>
              <a:buFont typeface="Arial" panose="020B0604020202020204" pitchFamily="34" charset="0"/>
              <a:buChar char="○"/>
            </a:pP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情感与思想的表达</a:t>
            </a:r>
            <a:r>
              <a:rPr lang="zh-CN" altLang="en-US" sz="1400" spc="4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：文学作品是作者内心世界的外化，是人的情感、思想和价值观的具象化。    </a:t>
            </a:r>
          </a:p>
          <a:p>
            <a:pPr marL="558800" lvl="1" indent="-266700" algn="l" fontAlgn="ctr">
              <a:lnSpc>
                <a:spcPct val="120000"/>
              </a:lnSpc>
              <a:spcAft>
                <a:spcPts val="800"/>
              </a:spcAft>
              <a:buSzPct val="100000"/>
              <a:buFont typeface="Arial" panose="020B0604020202020204" pitchFamily="34" charset="0"/>
              <a:buChar char="○"/>
            </a:pPr>
            <a:r>
              <a:rPr lang="zh-CN" altLang="en-US" sz="1600" b="1" spc="7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意志的实现</a:t>
            </a:r>
            <a:r>
              <a:rPr lang="zh-CN" altLang="en-US" sz="1400" spc="4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：文学创作是作者意志力的体现，通过文字影响他人，甚至改变社会。</a:t>
            </a:r>
          </a:p>
          <a:p>
            <a:pPr marL="558800" lvl="1" indent="-266700" algn="l" fontAlgn="ctr">
              <a:lnSpc>
                <a:spcPct val="120000"/>
              </a:lnSpc>
              <a:spcAft>
                <a:spcPts val="800"/>
              </a:spcAft>
              <a:buSzPct val="100000"/>
              <a:buFont typeface="Arial" panose="020B0604020202020204" pitchFamily="34" charset="0"/>
              <a:buChar char="○"/>
            </a:pPr>
            <a:r>
              <a:rPr lang="zh-CN" altLang="en-US" sz="1400" spc="40" dirty="0">
                <a:solidFill>
                  <a:schemeClr val="dk1">
                    <a:lumMod val="95000"/>
                    <a:lumOff val="5000"/>
                  </a:schemeClr>
                </a:solidFill>
                <a:latin typeface="微软雅黑" panose="020B0503020204020204" charset="-122"/>
                <a:ea typeface="微软雅黑" panose="020B0503020204020204" charset="-122"/>
                <a:cs typeface="微软雅黑" panose="020B0503020204020204" charset="-122"/>
              </a:rPr>
              <a:t>文学的本质及其与人的关系</a:t>
            </a:r>
          </a:p>
        </p:txBody>
      </p:sp>
      <p:sp>
        <p:nvSpPr>
          <p:cNvPr id="12" name="矩形 11"/>
          <p:cNvSpPr/>
          <p:nvPr>
            <p:custDataLst>
              <p:tags r:id="rId8"/>
            </p:custDataLst>
          </p:nvPr>
        </p:nvSpPr>
        <p:spPr>
          <a:xfrm>
            <a:off x="3671650" y="1241425"/>
            <a:ext cx="1800701" cy="34289"/>
          </a:xfrm>
          <a:prstGeom prst="rect">
            <a:avLst/>
          </a:prstGeom>
          <a:solidFill>
            <a:schemeClr val="accent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7" name="矩形 6"/>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cxnSp>
        <p:nvCxnSpPr>
          <p:cNvPr id="4" name="直接连接符 3"/>
          <p:cNvCxnSpPr/>
          <p:nvPr>
            <p:custDataLst>
              <p:tags r:id="rId4"/>
            </p:custDataLst>
          </p:nvPr>
        </p:nvCxnSpPr>
        <p:spPr>
          <a:xfrm>
            <a:off x="0" y="4524338"/>
            <a:ext cx="9144000" cy="0"/>
          </a:xfrm>
          <a:prstGeom prst="line">
            <a:avLst/>
          </a:prstGeom>
          <a:ln w="12700">
            <a:solidFill>
              <a:schemeClr val="dk1">
                <a:alpha val="20000"/>
              </a:schemeClr>
            </a:solidFill>
            <a:prstDash val="sysDash"/>
          </a:ln>
        </p:spPr>
        <p:style>
          <a:lnRef idx="1">
            <a:schemeClr val="dk1"/>
          </a:lnRef>
          <a:fillRef idx="0">
            <a:schemeClr val="dk1"/>
          </a:fillRef>
          <a:effectRef idx="0">
            <a:schemeClr val="dk1"/>
          </a:effectRef>
          <a:fontRef idx="minor">
            <a:schemeClr val="tx1"/>
          </a:fontRef>
        </p:style>
      </p:cxnSp>
      <p:sp>
        <p:nvSpPr>
          <p:cNvPr id="5" name="文本框 4"/>
          <p:cNvSpPr txBox="1"/>
          <p:nvPr>
            <p:custDataLst>
              <p:tags r:id="rId5"/>
            </p:custDataLst>
          </p:nvPr>
        </p:nvSpPr>
        <p:spPr>
          <a:xfrm>
            <a:off x="457172" y="741019"/>
            <a:ext cx="8229657" cy="788669"/>
          </a:xfrm>
          <a:prstGeom prst="rect">
            <a:avLst/>
          </a:prstGeom>
          <a:noFill/>
        </p:spPr>
        <p:txBody>
          <a:bodyPr wrap="square" lIns="47625" tIns="19050" rIns="47625" bIns="19050" rtlCol="0" anchor="t" anchorCtr="0">
            <a:normAutofit/>
          </a:bodyPr>
          <a:lstStyle/>
          <a:p>
            <a:pPr marL="0" indent="0" algn="ctr">
              <a:lnSpc>
                <a:spcPct val="100000"/>
              </a:lnSpc>
              <a:spcBef>
                <a:spcPts val="0"/>
              </a:spcBef>
              <a:spcAft>
                <a:spcPts val="0"/>
              </a:spcAft>
              <a:buSzPct val="100000"/>
              <a:buNone/>
            </a:pPr>
            <a:r>
              <a:rPr lang="zh-CN" altLang="en-US" sz="4600" b="1" spc="300" dirty="0">
                <a:solidFill>
                  <a:schemeClr val="accent1"/>
                </a:solidFill>
                <a:latin typeface="微软雅黑" panose="020B0503020204020204" charset="-122"/>
                <a:ea typeface="微软雅黑" panose="020B0503020204020204" charset="-122"/>
              </a:rPr>
              <a:t>（二）文学理论的性质和特征</a:t>
            </a:r>
          </a:p>
        </p:txBody>
      </p:sp>
      <p:pic>
        <p:nvPicPr>
          <p:cNvPr id="6" name="图片 5" descr="D:\meihua_service_cache\jpg/aa8c6148e345946c190311161df4cd31.jpgaa8c6148e345946c190311161df4cd31"/>
          <p:cNvPicPr>
            <a:picLocks noChangeAspect="1"/>
          </p:cNvPicPr>
          <p:nvPr>
            <p:custDataLst>
              <p:tags r:id="rId6"/>
            </p:custDataLst>
          </p:nvPr>
        </p:nvPicPr>
        <p:blipFill rotWithShape="1">
          <a:blip r:embed="rId11"/>
          <a:srcRect t="27535" b="27535"/>
          <a:stretch>
            <a:fillRect/>
          </a:stretch>
        </p:blipFill>
        <p:spPr>
          <a:xfrm>
            <a:off x="728643" y="2190485"/>
            <a:ext cx="7686675" cy="1804499"/>
          </a:xfrm>
          <a:custGeom>
            <a:avLst/>
            <a:gdLst/>
            <a:ahLst/>
            <a:cxnLst>
              <a:cxn ang="3">
                <a:pos x="hc" y="t"/>
              </a:cxn>
              <a:cxn ang="cd2">
                <a:pos x="l" y="vc"/>
              </a:cxn>
              <a:cxn ang="cd4">
                <a:pos x="hc" y="b"/>
              </a:cxn>
              <a:cxn ang="0">
                <a:pos x="r" y="vc"/>
              </a:cxn>
            </a:cxnLst>
            <a:rect l="l" t="t" r="r" b="b"/>
            <a:pathLst>
              <a:path w="11520" h="5280">
                <a:moveTo>
                  <a:pt x="0" y="0"/>
                </a:moveTo>
                <a:lnTo>
                  <a:pt x="11520" y="0"/>
                </a:lnTo>
                <a:lnTo>
                  <a:pt x="11520" y="5280"/>
                </a:lnTo>
                <a:lnTo>
                  <a:pt x="0" y="5280"/>
                </a:lnTo>
                <a:lnTo>
                  <a:pt x="0" y="0"/>
                </a:lnTo>
                <a:close/>
              </a:path>
            </a:pathLst>
          </a:custGeom>
        </p:spPr>
      </p:pic>
      <p:sp>
        <p:nvSpPr>
          <p:cNvPr id="11" name="Title 6"/>
          <p:cNvSpPr txBox="1"/>
          <p:nvPr>
            <p:custDataLst>
              <p:tags r:id="rId7"/>
            </p:custDataLst>
          </p:nvPr>
        </p:nvSpPr>
        <p:spPr>
          <a:xfrm>
            <a:off x="755650" y="4437380"/>
            <a:ext cx="7686675" cy="1534795"/>
          </a:xfrm>
          <a:prstGeom prst="rect">
            <a:avLst/>
          </a:prstGeom>
          <a:noFill/>
          <a:ln w="3175">
            <a:noFill/>
            <a:prstDash val="dash"/>
          </a:ln>
        </p:spPr>
        <p:txBody>
          <a:bodyPr wrap="square" lIns="47625" tIns="19050" rIns="47625" bIns="1905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Wingdings" panose="05000000000000000000" charset="0"/>
            </a:pPr>
            <a:endPar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hlinkClick r:id=""/>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实践性</a:t>
            </a: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是文学理论的总的性质</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文学理论又具有</a:t>
            </a:r>
            <a:r>
              <a:rPr lang="zh-CN" altLang="en-US" sz="24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人文性</a:t>
            </a: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与</a:t>
            </a:r>
            <a:r>
              <a:rPr lang="zh-CN" altLang="en-US" sz="24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科学性</a:t>
            </a: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相统一的性质</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Object 901"/>
          <p:cNvSpPr txBox="1"/>
          <p:nvPr>
            <p:custDataLst>
              <p:tags r:id="rId4"/>
            </p:custDataLst>
          </p:nvPr>
        </p:nvSpPr>
        <p:spPr>
          <a:xfrm>
            <a:off x="457172" y="721287"/>
            <a:ext cx="8229657" cy="670841"/>
          </a:xfrm>
          <a:prstGeom prst="rect">
            <a:avLst/>
          </a:prstGeom>
        </p:spPr>
        <p:txBody>
          <a:bodyPr vert="horz" lIns="47625" tIns="19050" rIns="47625" bIns="19050" rtlCol="0" anchor="b" anchorCtr="0">
            <a:normAutofit/>
          </a:bodyPr>
          <a:lstStyle/>
          <a:p>
            <a:pPr marL="0" indent="0" algn="ctr" fontAlgn="auto">
              <a:lnSpc>
                <a:spcPct val="100000"/>
              </a:lnSpc>
              <a:spcBef>
                <a:spcPts val="0"/>
              </a:spcBef>
              <a:spcAft>
                <a:spcPts val="0"/>
              </a:spcAft>
              <a:buSzPct val="100000"/>
              <a:buNone/>
            </a:pPr>
            <a:r>
              <a:rPr lang="en-US" altLang="zh-CN" sz="3800" b="1" i="0" spc="220" dirty="0">
                <a:solidFill>
                  <a:schemeClr val="accent1"/>
                </a:solidFill>
                <a:latin typeface="微软雅黑" panose="020B0503020204020204" charset="-122"/>
                <a:ea typeface="微软雅黑" panose="020B0503020204020204" charset="-122"/>
              </a:rPr>
              <a:t>1.</a:t>
            </a:r>
            <a:r>
              <a:rPr lang="zh-CN" altLang="en-US" sz="3800" b="1" i="0" spc="220" dirty="0">
                <a:solidFill>
                  <a:schemeClr val="accent1"/>
                </a:solidFill>
                <a:latin typeface="微软雅黑" panose="020B0503020204020204" charset="-122"/>
                <a:ea typeface="微软雅黑" panose="020B0503020204020204" charset="-122"/>
              </a:rPr>
              <a:t>文学理论的实践性</a:t>
            </a:r>
          </a:p>
        </p:txBody>
      </p:sp>
      <p:sp>
        <p:nvSpPr>
          <p:cNvPr id="5" name="Object 902"/>
          <p:cNvSpPr txBox="1"/>
          <p:nvPr>
            <p:custDataLst>
              <p:tags r:id="rId5"/>
            </p:custDataLst>
          </p:nvPr>
        </p:nvSpPr>
        <p:spPr>
          <a:xfrm>
            <a:off x="457200" y="1885315"/>
            <a:ext cx="8229600" cy="700405"/>
          </a:xfrm>
          <a:prstGeom prst="rect">
            <a:avLst/>
          </a:prstGeom>
        </p:spPr>
        <p:txBody>
          <a:bodyPr vert="horz" lIns="47625" tIns="19050" rIns="47625" bIns="19050" rtlCol="0" anchor="t" anchorCtr="0">
            <a:noAutofit/>
          </a:bodyPr>
          <a:lstStyle/>
          <a:p>
            <a:pPr marL="0" lvl="0" algn="ctr" eaLnBrk="1" fontAlgn="auto" hangingPunct="1">
              <a:lnSpc>
                <a:spcPct val="100000"/>
              </a:lnSpc>
              <a:spcBef>
                <a:spcPts val="0"/>
              </a:spcBef>
              <a:spcAft>
                <a:spcPts val="0"/>
              </a:spcAft>
              <a:buClr>
                <a:srgbClr val="D0721C"/>
              </a:buClr>
              <a:buSzPct val="70000"/>
              <a:buFont typeface="Wingdings" panose="05000000000000000000" pitchFamily="2" charset="2"/>
              <a:buNone/>
            </a:pPr>
            <a:r>
              <a:rPr lang="zh-CN" altLang="en-US" sz="2800" b="1" spc="1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文学实践：</a:t>
            </a:r>
            <a:r>
              <a:rPr lang="zh-CN" altLang="en-US" sz="2800" spc="1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文学</a:t>
            </a:r>
            <a:r>
              <a:rPr lang="zh-CN" altLang="en-US" sz="2800" b="1" spc="1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创作实践</a:t>
            </a:r>
            <a:r>
              <a:rPr lang="zh-CN" altLang="en-US" sz="2800" spc="1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活动和文学</a:t>
            </a:r>
            <a:r>
              <a:rPr lang="zh-CN" altLang="en-US" sz="2800" b="1" spc="1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鉴赏实践</a:t>
            </a:r>
            <a:r>
              <a:rPr lang="zh-CN" altLang="en-US" sz="2800" spc="1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活动</a:t>
            </a:r>
          </a:p>
        </p:txBody>
      </p:sp>
      <p:pic>
        <p:nvPicPr>
          <p:cNvPr id="2" name="图片 1" descr="D:\meihua_service_cache\jpg/4e3862e8b8c3e9819dd16c00ed32f2f9.jpg4e3862e8b8c3e9819dd16c00ed32f2f9"/>
          <p:cNvPicPr>
            <a:picLocks noChangeAspect="1"/>
          </p:cNvPicPr>
          <p:nvPr>
            <p:custDataLst>
              <p:tags r:id="rId6"/>
            </p:custDataLst>
          </p:nvPr>
        </p:nvPicPr>
        <p:blipFill rotWithShape="1">
          <a:blip r:embed="rId10"/>
          <a:srcRect t="40415" b="40415"/>
          <a:stretch>
            <a:fillRect/>
          </a:stretch>
        </p:blipFill>
        <p:spPr>
          <a:xfrm>
            <a:off x="0" y="2875976"/>
            <a:ext cx="9144000" cy="2629385"/>
          </a:xfrm>
          <a:custGeom>
            <a:avLst/>
            <a:gdLst/>
            <a:ahLst/>
            <a:cxnLst>
              <a:cxn ang="3">
                <a:pos x="hc" y="t"/>
              </a:cxn>
              <a:cxn ang="cd2">
                <a:pos x="l" y="vc"/>
              </a:cxn>
              <a:cxn ang="cd4">
                <a:pos x="hc" y="b"/>
              </a:cxn>
              <a:cxn ang="0">
                <a:pos x="r" y="vc"/>
              </a:cxn>
            </a:cxnLst>
            <a:rect l="l" t="t" r="r" b="b"/>
            <a:pathLst>
              <a:path w="19200" h="5370">
                <a:moveTo>
                  <a:pt x="0" y="0"/>
                </a:moveTo>
                <a:lnTo>
                  <a:pt x="19200" y="0"/>
                </a:lnTo>
                <a:lnTo>
                  <a:pt x="19200" y="5370"/>
                </a:lnTo>
                <a:lnTo>
                  <a:pt x="0" y="5370"/>
                </a:lnTo>
                <a:lnTo>
                  <a:pt x="0" y="0"/>
                </a:lnTo>
                <a:close/>
              </a:path>
            </a:pathLst>
          </a:custGeom>
        </p:spPr>
      </p:pic>
    </p:spTree>
    <p:custDataLst>
      <p:tags r:id="rId1"/>
    </p:custData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7f5756b268054498e9b27ab6b17a5c17.jpg7f5756b268054498e9b27ab6b17a5c17"/>
          <p:cNvPicPr>
            <a:picLocks noChangeAspect="1"/>
          </p:cNvPicPr>
          <p:nvPr>
            <p:custDataLst>
              <p:tags r:id="rId4"/>
            </p:custDataLst>
          </p:nvPr>
        </p:nvPicPr>
        <p:blipFill rotWithShape="1">
          <a:blip r:embed="rId11"/>
          <a:srcRect t="38752" b="38752"/>
          <a:stretch>
            <a:fillRect/>
          </a:stretch>
        </p:blipFill>
        <p:spPr>
          <a:xfrm>
            <a:off x="685772" y="1046687"/>
            <a:ext cx="7772457" cy="2622632"/>
          </a:xfrm>
          <a:custGeom>
            <a:avLst/>
            <a:gdLst/>
            <a:ahLst/>
            <a:cxnLst>
              <a:cxn ang="3">
                <a:pos x="hc" y="t"/>
              </a:cxn>
              <a:cxn ang="cd2">
                <a:pos x="l" y="vc"/>
              </a:cxn>
              <a:cxn ang="cd4">
                <a:pos x="hc" y="b"/>
              </a:cxn>
              <a:cxn ang="0">
                <a:pos x="r" y="vc"/>
              </a:cxn>
            </a:cxnLst>
            <a:rect l="l" t="t" r="r" b="b"/>
            <a:pathLst>
              <a:path w="16320" h="5280">
                <a:moveTo>
                  <a:pt x="0" y="0"/>
                </a:moveTo>
                <a:lnTo>
                  <a:pt x="16320" y="0"/>
                </a:lnTo>
                <a:lnTo>
                  <a:pt x="16320" y="5280"/>
                </a:lnTo>
                <a:lnTo>
                  <a:pt x="0" y="5280"/>
                </a:lnTo>
                <a:lnTo>
                  <a:pt x="0" y="0"/>
                </a:lnTo>
                <a:close/>
              </a:path>
            </a:pathLst>
          </a:custGeom>
        </p:spPr>
      </p:pic>
      <p:sp>
        <p:nvSpPr>
          <p:cNvPr id="5" name="文本框 4"/>
          <p:cNvSpPr txBox="1"/>
          <p:nvPr>
            <p:custDataLst>
              <p:tags r:id="rId5"/>
            </p:custDataLst>
          </p:nvPr>
        </p:nvSpPr>
        <p:spPr>
          <a:xfrm>
            <a:off x="1142973" y="4501369"/>
            <a:ext cx="7315257" cy="540838"/>
          </a:xfrm>
          <a:prstGeom prst="rect">
            <a:avLst/>
          </a:prstGeom>
          <a:noFill/>
        </p:spPr>
        <p:txBody>
          <a:bodyPr wrap="square" lIns="47625" tIns="19050" rIns="47625" bIns="19050" rtlCol="0" anchor="b" anchorCtr="0">
            <a:normAutofit fontScale="97500"/>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charset="-122"/>
                <a:ea typeface="微软雅黑" panose="020B0503020204020204" charset="-122"/>
              </a:rPr>
              <a:t>1.</a:t>
            </a:r>
            <a:r>
              <a:rPr lang="zh-CN" altLang="en-US" sz="3200" b="1" spc="160" dirty="0">
                <a:solidFill>
                  <a:schemeClr val="accent1"/>
                </a:solidFill>
                <a:latin typeface="微软雅黑" panose="020B0503020204020204" charset="-122"/>
                <a:ea typeface="微软雅黑" panose="020B0503020204020204" charset="-122"/>
              </a:rPr>
              <a:t>文学理论的实践性</a:t>
            </a:r>
          </a:p>
        </p:txBody>
      </p:sp>
      <p:sp>
        <p:nvSpPr>
          <p:cNvPr id="11" name="Title 6"/>
          <p:cNvSpPr txBox="1"/>
          <p:nvPr>
            <p:custDataLst>
              <p:tags r:id="rId6"/>
            </p:custDataLst>
          </p:nvPr>
        </p:nvSpPr>
        <p:spPr>
          <a:xfrm>
            <a:off x="1143000" y="5182235"/>
            <a:ext cx="7315200" cy="945515"/>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800" b="1"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文学理论总是随着文学活动实践的发展而发展、变化而变化。</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800" b="1"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从文学实践中来，并接受文学实践的检验。</a:t>
            </a:r>
          </a:p>
        </p:txBody>
      </p:sp>
      <p:sp>
        <p:nvSpPr>
          <p:cNvPr id="99" name="矩形"/>
          <p:cNvSpPr/>
          <p:nvPr>
            <p:custDataLst>
              <p:tags r:id="rId7"/>
            </p:custDataLst>
          </p:nvPr>
        </p:nvSpPr>
        <p:spPr>
          <a:xfrm>
            <a:off x="685800" y="4637637"/>
            <a:ext cx="228602" cy="1358510"/>
          </a:xfrm>
          <a:custGeom>
            <a:avLst/>
            <a:gdLst>
              <a:gd name="connsiteX0" fmla="*/ 0 w 304803"/>
              <a:gd name="connsiteY0" fmla="*/ 0 h 1811346"/>
              <a:gd name="connsiteX1" fmla="*/ 304803 w 304803"/>
              <a:gd name="connsiteY1" fmla="*/ 2 h 1811346"/>
              <a:gd name="connsiteX2" fmla="*/ 304803 w 304803"/>
              <a:gd name="connsiteY2" fmla="*/ 1811346 h 1811346"/>
              <a:gd name="connsiteX3" fmla="*/ 0 w 304803"/>
              <a:gd name="connsiteY3" fmla="*/ 1811345 h 1811346"/>
            </a:gdLst>
            <a:ahLst/>
            <a:cxnLst>
              <a:cxn ang="0">
                <a:pos x="connsiteX0" y="connsiteY0"/>
              </a:cxn>
              <a:cxn ang="0">
                <a:pos x="connsiteX1" y="connsiteY1"/>
              </a:cxn>
              <a:cxn ang="0">
                <a:pos x="connsiteX2" y="connsiteY2"/>
              </a:cxn>
              <a:cxn ang="0">
                <a:pos x="connsiteX3" y="connsiteY3"/>
              </a:cxn>
            </a:cxnLst>
            <a:rect l="l" t="t" r="r" b="b"/>
            <a:pathLst>
              <a:path w="304803" h="1811346">
                <a:moveTo>
                  <a:pt x="0" y="0"/>
                </a:moveTo>
                <a:lnTo>
                  <a:pt x="304803" y="2"/>
                </a:lnTo>
                <a:lnTo>
                  <a:pt x="304803" y="1811346"/>
                </a:lnTo>
                <a:lnTo>
                  <a:pt x="0" y="181134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FFFFFF"/>
              </a:solidFill>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三角形 8"/>
          <p:cNvSpPr/>
          <p:nvPr>
            <p:custDataLst>
              <p:tags r:id="rId4"/>
            </p:custDataLst>
          </p:nvPr>
        </p:nvSpPr>
        <p:spPr>
          <a:xfrm rot="5400000">
            <a:off x="4462885" y="1335648"/>
            <a:ext cx="215537" cy="185808"/>
          </a:xfrm>
          <a:prstGeom prst="triangle">
            <a:avLst/>
          </a:prstGeom>
          <a:solidFill>
            <a:schemeClr val="dk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solidFill>
                <a:schemeClr val="lt1"/>
              </a:solidFill>
              <a:latin typeface="微软雅黑" panose="020B0503020204020204" charset="-122"/>
              <a:ea typeface="微软雅黑" panose="020B0503020204020204" charset="-122"/>
            </a:endParaRPr>
          </a:p>
        </p:txBody>
      </p:sp>
      <p:sp>
        <p:nvSpPr>
          <p:cNvPr id="3" name="文本框 2"/>
          <p:cNvSpPr txBox="1"/>
          <p:nvPr>
            <p:custDataLst>
              <p:tags r:id="rId5"/>
            </p:custDataLst>
          </p:nvPr>
        </p:nvSpPr>
        <p:spPr>
          <a:xfrm>
            <a:off x="457171" y="814392"/>
            <a:ext cx="3771919" cy="1228725"/>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en-US" altLang="zh-CN" sz="3800" b="1" spc="220" dirty="0">
                <a:solidFill>
                  <a:schemeClr val="accent1"/>
                </a:solidFill>
                <a:latin typeface="微软雅黑" panose="020B0503020204020204" charset="-122"/>
                <a:ea typeface="微软雅黑" panose="020B0503020204020204" charset="-122"/>
                <a:cs typeface="微软雅黑" panose="020B0503020204020204" charset="-122"/>
              </a:rPr>
              <a:t>2.文学理论的科学性</a:t>
            </a:r>
          </a:p>
        </p:txBody>
      </p:sp>
      <p:sp>
        <p:nvSpPr>
          <p:cNvPr id="4" name="Title 6"/>
          <p:cNvSpPr txBox="1"/>
          <p:nvPr>
            <p:custDataLst>
              <p:tags r:id="rId6"/>
            </p:custDataLst>
          </p:nvPr>
        </p:nvSpPr>
        <p:spPr>
          <a:xfrm>
            <a:off x="5029201" y="814392"/>
            <a:ext cx="3657628" cy="1228725"/>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文学理论的</a:t>
            </a:r>
            <a:r>
              <a:rPr lang="zh-CN" altLang="en-US" sz="20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科学性</a:t>
            </a: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：揭示文学活动和文学发展的本质和规律，并要经受实践的检验。</a:t>
            </a:r>
          </a:p>
        </p:txBody>
      </p:sp>
      <p:pic>
        <p:nvPicPr>
          <p:cNvPr id="5" name="图片 4" descr="D:\meihua_service_cache\jpg/bd68ca7e817a8357189ba0157b16783f.jpgbd68ca7e817a8357189ba0157b16783f"/>
          <p:cNvPicPr>
            <a:picLocks noChangeAspect="1"/>
          </p:cNvPicPr>
          <p:nvPr>
            <p:custDataLst>
              <p:tags r:id="rId7"/>
            </p:custDataLst>
          </p:nvPr>
        </p:nvPicPr>
        <p:blipFill rotWithShape="1">
          <a:blip r:embed="rId11"/>
          <a:srcRect t="35417" b="35417"/>
          <a:stretch>
            <a:fillRect/>
          </a:stretch>
        </p:blipFill>
        <p:spPr>
          <a:xfrm>
            <a:off x="0" y="2857466"/>
            <a:ext cx="9144000" cy="4000525"/>
          </a:xfrm>
          <a:custGeom>
            <a:avLst/>
            <a:gdLst/>
            <a:ahLst/>
            <a:cxnLst>
              <a:cxn ang="3">
                <a:pos x="hc" y="t"/>
              </a:cxn>
              <a:cxn ang="cd2">
                <a:pos x="l" y="vc"/>
              </a:cxn>
              <a:cxn ang="cd4">
                <a:pos x="hc" y="b"/>
              </a:cxn>
              <a:cxn ang="0">
                <a:pos x="r" y="vc"/>
              </a:cxn>
            </a:cxnLst>
            <a:rect l="l" t="t" r="r" b="b"/>
            <a:pathLst>
              <a:path w="19200" h="6720">
                <a:moveTo>
                  <a:pt x="0" y="0"/>
                </a:moveTo>
                <a:lnTo>
                  <a:pt x="19200" y="0"/>
                </a:lnTo>
                <a:lnTo>
                  <a:pt x="19200" y="6720"/>
                </a:lnTo>
                <a:lnTo>
                  <a:pt x="0" y="6720"/>
                </a:lnTo>
                <a:lnTo>
                  <a:pt x="0" y="0"/>
                </a:lnTo>
                <a:close/>
              </a:path>
            </a:pathLst>
          </a:custGeom>
        </p:spPr>
      </p:pic>
    </p:spTree>
    <p:custDataLst>
      <p:tags r:id="rId1"/>
    </p:custData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2" name="矩形 1"/>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3" name="图片 2" descr="D:\meihua_service_cache\jpg/7058993bcff3e7b0e8cf6b4bb9d066d3.jpg7058993bcff3e7b0e8cf6b4bb9d066d3"/>
          <p:cNvPicPr>
            <a:picLocks noChangeAspect="1"/>
          </p:cNvPicPr>
          <p:nvPr>
            <p:custDataLst>
              <p:tags r:id="rId4"/>
            </p:custDataLst>
          </p:nvPr>
        </p:nvPicPr>
        <p:blipFill rotWithShape="1">
          <a:blip r:embed="rId11"/>
          <a:srcRect t="25535" b="25535"/>
          <a:stretch>
            <a:fillRect/>
          </a:stretch>
        </p:blipFill>
        <p:spPr>
          <a:xfrm>
            <a:off x="571505" y="1714491"/>
            <a:ext cx="4672051" cy="3429019"/>
          </a:xfrm>
          <a:custGeom>
            <a:avLst/>
            <a:gdLst/>
            <a:ahLst/>
            <a:cxnLst>
              <a:cxn ang="3">
                <a:pos x="hc" y="t"/>
              </a:cxn>
              <a:cxn ang="cd2">
                <a:pos x="l" y="vc"/>
              </a:cxn>
              <a:cxn ang="cd4">
                <a:pos x="hc" y="b"/>
              </a:cxn>
              <a:cxn ang="0">
                <a:pos x="r" y="vc"/>
              </a:cxn>
            </a:cxnLst>
            <a:rect l="l" t="t" r="r" b="b"/>
            <a:pathLst>
              <a:path w="10800" h="7200">
                <a:moveTo>
                  <a:pt x="0" y="0"/>
                </a:moveTo>
                <a:lnTo>
                  <a:pt x="10800" y="0"/>
                </a:lnTo>
                <a:lnTo>
                  <a:pt x="10800" y="7200"/>
                </a:lnTo>
                <a:lnTo>
                  <a:pt x="0" y="7200"/>
                </a:lnTo>
                <a:lnTo>
                  <a:pt x="0" y="0"/>
                </a:lnTo>
                <a:close/>
              </a:path>
            </a:pathLst>
          </a:custGeom>
        </p:spPr>
      </p:pic>
      <p:sp>
        <p:nvSpPr>
          <p:cNvPr id="6" name="文本框 5"/>
          <p:cNvSpPr txBox="1"/>
          <p:nvPr>
            <p:custDataLst>
              <p:tags r:id="rId5"/>
            </p:custDataLst>
          </p:nvPr>
        </p:nvSpPr>
        <p:spPr>
          <a:xfrm>
            <a:off x="5700762" y="2076890"/>
            <a:ext cx="2986088" cy="1031653"/>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en-US" altLang="zh-CN" sz="3200" b="1" spc="160" dirty="0">
                <a:solidFill>
                  <a:schemeClr val="accent1"/>
                </a:solidFill>
                <a:latin typeface="微软雅黑" panose="020B0503020204020204" charset="-122"/>
                <a:ea typeface="微软雅黑" panose="020B0503020204020204" charset="-122"/>
                <a:cs typeface="微软雅黑" panose="020B0503020204020204" charset="-122"/>
              </a:rPr>
              <a:t>2.文学理论的科学性</a:t>
            </a:r>
          </a:p>
        </p:txBody>
      </p:sp>
      <p:sp>
        <p:nvSpPr>
          <p:cNvPr id="11" name="Title 6"/>
          <p:cNvSpPr txBox="1"/>
          <p:nvPr>
            <p:custDataLst>
              <p:tags r:id="rId6"/>
            </p:custDataLst>
          </p:nvPr>
        </p:nvSpPr>
        <p:spPr>
          <a:xfrm>
            <a:off x="5038725" y="3620135"/>
            <a:ext cx="4029710" cy="1524000"/>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文学理论作为一种人文学科，它的科学性不同于自然科学的要求，即需要主体做出价值判断。</a:t>
            </a:r>
          </a:p>
        </p:txBody>
      </p:sp>
      <p:sp>
        <p:nvSpPr>
          <p:cNvPr id="5" name="矩形 4"/>
          <p:cNvSpPr/>
          <p:nvPr>
            <p:custDataLst>
              <p:tags r:id="rId7"/>
            </p:custDataLst>
          </p:nvPr>
        </p:nvSpPr>
        <p:spPr>
          <a:xfrm>
            <a:off x="8582030" y="323852"/>
            <a:ext cx="571505" cy="114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9"/>
          <p:cNvSpPr/>
          <p:nvPr userDrawn="1">
            <p:custDataLst>
              <p:tags r:id="rId2"/>
            </p:custDataLst>
          </p:nvPr>
        </p:nvSpPr>
        <p:spPr>
          <a:xfrm>
            <a:off x="35560" y="1701165"/>
            <a:ext cx="9144000" cy="44196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lt1"/>
              </a:solidFill>
              <a:latin typeface="微软雅黑" panose="020B0503020204020204" charset="-122"/>
              <a:cs typeface="微软雅黑" panose="020B0503020204020204" charset="-122"/>
              <a:sym typeface="+mn-ea"/>
            </a:endParaRPr>
          </a:p>
        </p:txBody>
      </p:sp>
      <p:pic>
        <p:nvPicPr>
          <p:cNvPr id="20" name="图片 19"/>
          <p:cNvPicPr>
            <a:picLocks noChangeAspect="1"/>
          </p:cNvPicPr>
          <p:nvPr userDrawn="1">
            <p:custDataLst>
              <p:tags r:id="rId3"/>
            </p:custDataLst>
          </p:nvPr>
        </p:nvPicPr>
        <p:blipFill>
          <a:blip r:embed="rId8"/>
          <a:stretch>
            <a:fillRect/>
          </a:stretch>
        </p:blipFill>
        <p:spPr>
          <a:xfrm>
            <a:off x="7703820" y="371634"/>
            <a:ext cx="1257300" cy="1216343"/>
          </a:xfrm>
          <a:prstGeom prst="rect">
            <a:avLst/>
          </a:prstGeom>
        </p:spPr>
      </p:pic>
      <p:pic>
        <p:nvPicPr>
          <p:cNvPr id="22" name="图片 21"/>
          <p:cNvPicPr>
            <a:picLocks noChangeAspect="1"/>
          </p:cNvPicPr>
          <p:nvPr userDrawn="1">
            <p:custDataLst>
              <p:tags r:id="rId4"/>
            </p:custDataLst>
          </p:nvPr>
        </p:nvPicPr>
        <p:blipFill>
          <a:blip r:embed="rId9"/>
          <a:stretch>
            <a:fillRect/>
          </a:stretch>
        </p:blipFill>
        <p:spPr>
          <a:xfrm>
            <a:off x="143827" y="5121434"/>
            <a:ext cx="1385411" cy="1399223"/>
          </a:xfrm>
          <a:prstGeom prst="rect">
            <a:avLst/>
          </a:prstGeom>
        </p:spPr>
      </p:pic>
      <p:sp>
        <p:nvSpPr>
          <p:cNvPr id="11" name="文本框 2"/>
          <p:cNvSpPr txBox="1"/>
          <p:nvPr>
            <p:custDataLst>
              <p:tags r:id="rId5"/>
            </p:custDataLst>
          </p:nvPr>
        </p:nvSpPr>
        <p:spPr>
          <a:xfrm>
            <a:off x="984250" y="704850"/>
            <a:ext cx="6816090" cy="571500"/>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《文学概论》课程基本情况</a:t>
            </a:r>
          </a:p>
        </p:txBody>
      </p:sp>
      <p:sp>
        <p:nvSpPr>
          <p:cNvPr id="12" name="Title 6"/>
          <p:cNvSpPr txBox="1"/>
          <p:nvPr>
            <p:custDataLst>
              <p:tags r:id="rId6"/>
            </p:custDataLst>
          </p:nvPr>
        </p:nvSpPr>
        <p:spPr>
          <a:xfrm>
            <a:off x="1043305" y="1701165"/>
            <a:ext cx="7637780" cy="121158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zh-CN" altLang="en-US"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六、课程评价</a:t>
            </a:r>
            <a:r>
              <a:rPr lang="en-US" altLang="zh-CN"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方式</a:t>
            </a:r>
          </a:p>
        </p:txBody>
      </p:sp>
      <p:pic>
        <p:nvPicPr>
          <p:cNvPr id="3" name="图片 2"/>
          <p:cNvPicPr>
            <a:picLocks noChangeAspect="1"/>
          </p:cNvPicPr>
          <p:nvPr/>
        </p:nvPicPr>
        <p:blipFill>
          <a:blip r:embed="rId10"/>
          <a:stretch>
            <a:fillRect/>
          </a:stretch>
        </p:blipFill>
        <p:spPr>
          <a:xfrm>
            <a:off x="1835785" y="3068955"/>
            <a:ext cx="6355715" cy="2790825"/>
          </a:xfrm>
          <a:prstGeom prst="rect">
            <a:avLst/>
          </a:prstGeo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7" name="矩形 6"/>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9a28733fda7d8c36129f79581d6869db.jpg9a28733fda7d8c36129f79581d6869db"/>
          <p:cNvPicPr>
            <a:picLocks noChangeAspect="1"/>
          </p:cNvPicPr>
          <p:nvPr>
            <p:custDataLst>
              <p:tags r:id="rId4"/>
            </p:custDataLst>
          </p:nvPr>
        </p:nvPicPr>
        <p:blipFill rotWithShape="1">
          <a:blip r:embed="rId11"/>
          <a:srcRect l="16875" r="16875"/>
          <a:stretch>
            <a:fillRect/>
          </a:stretch>
        </p:blipFill>
        <p:spPr>
          <a:xfrm>
            <a:off x="0" y="0"/>
            <a:ext cx="3028988"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5" name="文本框 4"/>
          <p:cNvSpPr txBox="1"/>
          <p:nvPr>
            <p:custDataLst>
              <p:tags r:id="rId5"/>
            </p:custDataLst>
          </p:nvPr>
        </p:nvSpPr>
        <p:spPr>
          <a:xfrm>
            <a:off x="3347720" y="836295"/>
            <a:ext cx="5429250" cy="854075"/>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en-US" altLang="zh-CN" sz="3800" b="1" spc="220" dirty="0">
                <a:solidFill>
                  <a:schemeClr val="accent1"/>
                </a:solidFill>
                <a:latin typeface="微软雅黑" panose="020B0503020204020204" charset="-122"/>
                <a:ea typeface="微软雅黑" panose="020B0503020204020204" charset="-122"/>
                <a:cs typeface="微软雅黑" panose="020B0503020204020204" charset="-122"/>
              </a:rPr>
              <a:t>3.文学理论的人文性</a:t>
            </a:r>
          </a:p>
        </p:txBody>
      </p:sp>
      <p:sp>
        <p:nvSpPr>
          <p:cNvPr id="11" name="Title 6"/>
          <p:cNvSpPr txBox="1"/>
          <p:nvPr>
            <p:custDataLst>
              <p:tags r:id="rId6"/>
            </p:custDataLst>
          </p:nvPr>
        </p:nvSpPr>
        <p:spPr>
          <a:xfrm>
            <a:off x="3419400" y="2060764"/>
            <a:ext cx="5429446" cy="905641"/>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600" b="1" i="0" spc="12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“人文”(humanities,来源于humanitas,“人”)</a:t>
            </a:r>
          </a:p>
        </p:txBody>
      </p:sp>
      <p:sp>
        <p:nvSpPr>
          <p:cNvPr id="6" name="Title 6"/>
          <p:cNvSpPr txBox="1"/>
          <p:nvPr>
            <p:custDataLst>
              <p:tags r:id="rId7"/>
            </p:custDataLst>
          </p:nvPr>
        </p:nvSpPr>
        <p:spPr>
          <a:xfrm>
            <a:off x="3275965" y="3336925"/>
            <a:ext cx="5429250" cy="2204085"/>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狭义的“人文”是关于人类价值和文明教化的学科知识。</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广义的“人文”是指对于人区别于动物需要的基本关怀，即充分肯定人和人的价值具有首要的意义。</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8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人文性还反映阶级性。</a:t>
            </a:r>
          </a:p>
        </p:txBody>
      </p:sp>
    </p:spTree>
    <p:custDataLst>
      <p:tags r:id="rId1"/>
    </p:custData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2"/>
            <p:custDataLst>
              <p:tags r:id="rId2"/>
            </p:custDataLst>
          </p:nvPr>
        </p:nvSpPr>
        <p:spPr>
          <a:xfrm>
            <a:off x="761969" y="2188952"/>
            <a:ext cx="7620057" cy="2480093"/>
          </a:xfrm>
        </p:spPr>
        <p:txBody>
          <a:bodyPr>
            <a:normAutofit/>
          </a:bodyPr>
          <a:lstStyle/>
          <a:p>
            <a:pPr marL="0" indent="0" algn="ctr">
              <a:lnSpc>
                <a:spcPct val="100000"/>
              </a:lnSpc>
              <a:spcBef>
                <a:spcPts val="0"/>
              </a:spcBef>
              <a:buSzPct val="100000"/>
              <a:buNone/>
            </a:pPr>
            <a:r>
              <a:rPr lang="zh-CN" altLang="en-US" sz="5200" spc="360" dirty="0">
                <a:solidFill>
                  <a:schemeClr val="tx1">
                    <a:lumMod val="85000"/>
                    <a:lumOff val="15000"/>
                  </a:schemeClr>
                </a:solidFill>
              </a:rPr>
              <a:t>二、本书的指导思想</a:t>
            </a:r>
          </a:p>
        </p:txBody>
      </p:sp>
    </p:spTree>
    <p:custDataLst>
      <p:tags r:id="rId1"/>
    </p:custData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16afd796772a3fd9c4241b69143b9216.jpg16afd796772a3fd9c4241b69143b9216"/>
          <p:cNvPicPr>
            <a:picLocks noChangeAspect="1"/>
          </p:cNvPicPr>
          <p:nvPr>
            <p:custDataLst>
              <p:tags r:id="rId4"/>
            </p:custDataLst>
          </p:nvPr>
        </p:nvPicPr>
        <p:blipFill rotWithShape="1">
          <a:blip r:embed="rId10"/>
          <a:srcRect l="10000" r="10000"/>
          <a:stretch>
            <a:fillRect/>
          </a:stretch>
        </p:blipFill>
        <p:spPr>
          <a:xfrm>
            <a:off x="0" y="0"/>
            <a:ext cx="3657638"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3" name="文本框 2"/>
          <p:cNvSpPr txBox="1"/>
          <p:nvPr>
            <p:custDataLst>
              <p:tags r:id="rId5"/>
            </p:custDataLst>
          </p:nvPr>
        </p:nvSpPr>
        <p:spPr>
          <a:xfrm>
            <a:off x="4000542" y="1040119"/>
            <a:ext cx="4800619" cy="754399"/>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3800" b="1" spc="220" dirty="0">
                <a:solidFill>
                  <a:schemeClr val="accent1"/>
                </a:solidFill>
                <a:latin typeface="微软雅黑" panose="020B0503020204020204" charset="-122"/>
                <a:ea typeface="微软雅黑" panose="020B0503020204020204" charset="-122"/>
              </a:rPr>
              <a:t>本书指导思想</a:t>
            </a:r>
          </a:p>
        </p:txBody>
      </p:sp>
      <p:sp>
        <p:nvSpPr>
          <p:cNvPr id="11" name="Title 6"/>
          <p:cNvSpPr txBox="1"/>
          <p:nvPr>
            <p:custDataLst>
              <p:tags r:id="rId6"/>
            </p:custDataLst>
          </p:nvPr>
        </p:nvSpPr>
        <p:spPr>
          <a:xfrm>
            <a:off x="3956050" y="2107565"/>
            <a:ext cx="4845050" cy="4260850"/>
          </a:xfrm>
          <a:prstGeom prst="rect">
            <a:avLst/>
          </a:prstGeom>
          <a:noFill/>
          <a:ln w="3175">
            <a:noFill/>
            <a:prstDash val="dash"/>
          </a:ln>
        </p:spPr>
        <p:txBody>
          <a:bodyPr wrap="square" lIns="47625" tIns="19050" rIns="47625" bIns="1905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Wingdings" panose="05000000000000000000" charset="0"/>
              <a:buChar char="l"/>
            </a:pPr>
            <a:r>
              <a:rPr lang="zh-CN" altLang="en-US" sz="2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本书是中央马克思主义理论研究和建设工程文学组所编写的中文专业本科“文学概论”课程的教材，所阐述的是文学理论基本的观点和知识系统。</a:t>
            </a:r>
          </a:p>
          <a:p>
            <a:pPr marL="330200" lvl="1" indent="0" algn="l" eaLnBrk="1" fontAlgn="auto" hangingPunct="1">
              <a:lnSpc>
                <a:spcPct val="120000"/>
              </a:lnSpc>
              <a:spcBef>
                <a:spcPts val="0"/>
              </a:spcBef>
              <a:spcAft>
                <a:spcPts val="800"/>
              </a:spcAft>
              <a:buSzPct val="100000"/>
              <a:buFont typeface="Wingdings" panose="05000000000000000000" pitchFamily="2" charset="2"/>
              <a:buNone/>
            </a:pP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本教材努力以</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马克思主义</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、特别是以发展了的</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中国化</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的马克思主义为</a:t>
            </a:r>
            <a:r>
              <a:rPr lang="zh-CN" altLang="en-US" sz="2000" b="1" spc="18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指导思想</a:t>
            </a:r>
            <a:r>
              <a:rPr lang="zh-CN" altLang="en-US" sz="20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，同时又能致力寻求深厚的学理逻辑支持，保持文学理论学科的知识系统。</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图片 10"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10" name="矩形 9"/>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grpSp>
        <p:nvGrpSpPr>
          <p:cNvPr id="4" name="组合 3"/>
          <p:cNvGrpSpPr/>
          <p:nvPr>
            <p:custDataLst>
              <p:tags r:id="rId4"/>
            </p:custDataLst>
          </p:nvPr>
        </p:nvGrpSpPr>
        <p:grpSpPr>
          <a:xfrm>
            <a:off x="4704874" y="1478994"/>
            <a:ext cx="3706654" cy="3589496"/>
            <a:chOff x="5975" y="2815"/>
            <a:chExt cx="7783" cy="7537"/>
          </a:xfrm>
        </p:grpSpPr>
        <p:sp>
          <p:nvSpPr>
            <p:cNvPr id="5" name="椭圆 4"/>
            <p:cNvSpPr/>
            <p:nvPr>
              <p:custDataLst>
                <p:tags r:id="rId7"/>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8" name="椭圆 7"/>
            <p:cNvSpPr/>
            <p:nvPr>
              <p:custDataLst>
                <p:tags r:id="rId8"/>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2" name="椭圆 11"/>
            <p:cNvSpPr/>
            <p:nvPr>
              <p:custDataLst>
                <p:tags r:id="rId9"/>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grpSp>
      <p:sp>
        <p:nvSpPr>
          <p:cNvPr id="6" name="Title 6"/>
          <p:cNvSpPr txBox="1"/>
          <p:nvPr>
            <p:custDataLst>
              <p:tags r:id="rId5"/>
            </p:custDataLst>
          </p:nvPr>
        </p:nvSpPr>
        <p:spPr>
          <a:xfrm>
            <a:off x="581025" y="1945640"/>
            <a:ext cx="4105910" cy="296608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en-US" altLang="zh-CN" sz="2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1.马克思主义产生于</a:t>
            </a:r>
            <a:r>
              <a:rPr lang="en-US" altLang="zh-CN" sz="2400" b="1" spc="2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生产力解放的时代</a:t>
            </a:r>
            <a:r>
              <a:rPr lang="en-US" altLang="zh-CN" sz="2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lvl="0" algn="l" fontAlgn="ctr">
              <a:lnSpc>
                <a:spcPct val="120000"/>
              </a:lnSpc>
              <a:spcBef>
                <a:spcPts val="0"/>
              </a:spcBef>
              <a:spcAft>
                <a:spcPts val="800"/>
              </a:spcAft>
              <a:buSzPct val="100000"/>
              <a:buFont typeface="+mn-ea"/>
            </a:pPr>
            <a:r>
              <a:rPr lang="en-US" altLang="zh-CN" sz="2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2.马克思主义是</a:t>
            </a:r>
            <a:r>
              <a:rPr lang="en-US" altLang="zh-CN" sz="2400" b="1" spc="2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人类知识的典范。</a:t>
            </a:r>
          </a:p>
          <a:p>
            <a:pPr lvl="0" algn="l" fontAlgn="ctr">
              <a:lnSpc>
                <a:spcPct val="120000"/>
              </a:lnSpc>
              <a:spcBef>
                <a:spcPts val="0"/>
              </a:spcBef>
              <a:spcAft>
                <a:spcPts val="800"/>
              </a:spcAft>
              <a:buSzPct val="100000"/>
              <a:buFont typeface="+mn-ea"/>
            </a:pPr>
            <a:r>
              <a:rPr lang="en-US" altLang="zh-CN" sz="2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3.马克思主义是</a:t>
            </a:r>
            <a:r>
              <a:rPr lang="en-US" altLang="zh-CN" sz="2400" b="1" spc="20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实践检验过的真理。</a:t>
            </a:r>
          </a:p>
        </p:txBody>
      </p:sp>
      <p:pic>
        <p:nvPicPr>
          <p:cNvPr id="9" name="图片 8"/>
          <p:cNvPicPr>
            <a:picLocks noChangeAspect="1"/>
          </p:cNvPicPr>
          <p:nvPr>
            <p:custDataLst>
              <p:tags r:id="rId6"/>
            </p:custDataLst>
          </p:nvPr>
        </p:nvPicPr>
        <p:blipFill rotWithShape="1">
          <a:blip r:embed="rId13"/>
          <a:srcRect t="410" b="410"/>
          <a:stretch>
            <a:fillRect/>
          </a:stretch>
        </p:blipFill>
        <p:spPr>
          <a:xfrm>
            <a:off x="4975701" y="1760220"/>
            <a:ext cx="3200400" cy="3200400"/>
          </a:xfrm>
          <a:custGeom>
            <a:avLst/>
            <a:gdLst/>
            <a:ahLst/>
            <a:cxnLst>
              <a:cxn ang="3">
                <a:pos x="hc" y="t"/>
              </a:cxn>
              <a:cxn ang="cd2">
                <a:pos x="l" y="vc"/>
              </a:cxn>
              <a:cxn ang="cd4">
                <a:pos x="hc" y="b"/>
              </a:cxn>
              <a:cxn ang="0">
                <a:pos x="r" y="vc"/>
              </a:cxn>
            </a:cxnLst>
            <a:rect l="l" t="t" r="r" b="b"/>
            <a:pathLst>
              <a:path w="6720" h="6720">
                <a:moveTo>
                  <a:pt x="3360" y="0"/>
                </a:moveTo>
                <a:cubicBezTo>
                  <a:pt x="5216" y="0"/>
                  <a:pt x="6720" y="1504"/>
                  <a:pt x="6720" y="3360"/>
                </a:cubicBezTo>
                <a:cubicBezTo>
                  <a:pt x="6720" y="5216"/>
                  <a:pt x="5216" y="6720"/>
                  <a:pt x="3360" y="6720"/>
                </a:cubicBezTo>
                <a:cubicBezTo>
                  <a:pt x="1504" y="6720"/>
                  <a:pt x="0" y="5216"/>
                  <a:pt x="0" y="3360"/>
                </a:cubicBezTo>
                <a:cubicBezTo>
                  <a:pt x="0" y="1504"/>
                  <a:pt x="1504" y="0"/>
                  <a:pt x="3360" y="0"/>
                </a:cubicBez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610201" y="567690"/>
            <a:ext cx="5939790" cy="59055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6"/>
            </p:custDataLst>
          </p:nvPr>
        </p:nvSpPr>
        <p:spPr>
          <a:xfrm>
            <a:off x="1619885" y="476885"/>
            <a:ext cx="5940425" cy="721360"/>
          </a:xfrm>
          <a:prstGeom prst="rect">
            <a:avLst/>
          </a:prstGeom>
        </p:spPr>
        <p:txBody>
          <a:bodyPr vert="horz" lIns="68580" tIns="34290" rIns="68580" bIns="3429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20000"/>
              </a:lnSpc>
            </a:pPr>
            <a:r>
              <a:rPr lang="zh-CN" altLang="en-US" sz="2800" spc="300" dirty="0">
                <a:solidFill>
                  <a:schemeClr val="lt1"/>
                </a:solidFill>
                <a:uFillTx/>
                <a:sym typeface="Arial" panose="020B0604020202020204" pitchFamily="34" charset="0"/>
              </a:rPr>
              <a:t>（一）</a:t>
            </a:r>
            <a:r>
              <a:rPr lang="zh-CN" altLang="en-US" sz="2800" spc="300" dirty="0">
                <a:solidFill>
                  <a:schemeClr val="lt1"/>
                </a:solidFill>
                <a:sym typeface="+mn-ea"/>
              </a:rPr>
              <a:t>马克思恩格斯论文艺</a:t>
            </a:r>
            <a:endParaRPr lang="zh-CN" altLang="en-US" sz="2800" spc="300" dirty="0">
              <a:solidFill>
                <a:schemeClr val="lt1"/>
              </a:solidFill>
              <a:uFillTx/>
              <a:sym typeface="Arial" panose="020B0604020202020204" pitchFamily="34" charset="0"/>
            </a:endParaRPr>
          </a:p>
        </p:txBody>
      </p:sp>
      <p:sp>
        <p:nvSpPr>
          <p:cNvPr id="10" name="文本框 9"/>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fontScale="87500" lnSpcReduction="2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第一，为文学理论确立唯物史观基础。</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第二，科学的论述，文学的社会地位和作用。</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第三，重视文学艺术的特点。</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第四，为文学理论提供独特的人学思想。</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第五，从美的规律出发，阐明文学的创作原则和批评标准。</a:t>
            </a:r>
          </a:p>
        </p:txBody>
      </p:sp>
      <p:sp>
        <p:nvSpPr>
          <p:cNvPr id="2" name="矩形 1"/>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矩形 4"/>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610201" y="567690"/>
            <a:ext cx="5939790" cy="59055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6"/>
            </p:custDataLst>
          </p:nvPr>
        </p:nvSpPr>
        <p:spPr>
          <a:xfrm>
            <a:off x="1619885" y="476885"/>
            <a:ext cx="5940425" cy="721360"/>
          </a:xfrm>
          <a:prstGeom prst="rect">
            <a:avLst/>
          </a:prstGeom>
        </p:spPr>
        <p:txBody>
          <a:bodyPr vert="horz" lIns="68580" tIns="34290" rIns="68580" bIns="3429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20000"/>
              </a:lnSpc>
            </a:pPr>
            <a:r>
              <a:rPr lang="zh-CN" altLang="en-US" sz="2800" spc="300" dirty="0">
                <a:solidFill>
                  <a:schemeClr val="lt1"/>
                </a:solidFill>
                <a:uFillTx/>
                <a:sym typeface="Arial" panose="020B0604020202020204" pitchFamily="34" charset="0"/>
              </a:rPr>
              <a:t>（二）</a:t>
            </a:r>
            <a:r>
              <a:rPr lang="zh-CN" altLang="en-US" sz="2800" spc="300" dirty="0">
                <a:solidFill>
                  <a:schemeClr val="lt1"/>
                </a:solidFill>
                <a:sym typeface="+mn-ea"/>
              </a:rPr>
              <a:t>列宁论文艺</a:t>
            </a:r>
            <a:endParaRPr lang="zh-CN" altLang="en-US" sz="2800" spc="300" dirty="0">
              <a:solidFill>
                <a:schemeClr val="lt1"/>
              </a:solidFill>
              <a:uFillTx/>
              <a:sym typeface="Arial" panose="020B0604020202020204" pitchFamily="34" charset="0"/>
            </a:endParaRPr>
          </a:p>
        </p:txBody>
      </p:sp>
      <p:sp>
        <p:nvSpPr>
          <p:cNvPr id="10" name="文本框 9"/>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fontScale="85000" lnSpcReduction="2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第一，明确文学发展的根本方向。</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第二，阐述党对文学事业的领导与创作自由的关系。</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第三，号召接近工农群众，创造典型形象。</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第四，对批判继承优秀的文化遗产与建设社会主义文化的关系作了辩证回答。</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第五，树立马克思主义文学批评的典范。</a:t>
            </a:r>
          </a:p>
        </p:txBody>
      </p:sp>
      <p:sp>
        <p:nvSpPr>
          <p:cNvPr id="2" name="矩形 1"/>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矩形 4"/>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610201" y="567690"/>
            <a:ext cx="5939790" cy="59055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6"/>
            </p:custDataLst>
          </p:nvPr>
        </p:nvSpPr>
        <p:spPr>
          <a:xfrm>
            <a:off x="1619885" y="476885"/>
            <a:ext cx="5940425" cy="721360"/>
          </a:xfrm>
          <a:prstGeom prst="rect">
            <a:avLst/>
          </a:prstGeom>
        </p:spPr>
        <p:txBody>
          <a:bodyPr vert="horz" lIns="68580" tIns="34290" rIns="68580" bIns="3429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20000"/>
              </a:lnSpc>
            </a:pPr>
            <a:r>
              <a:rPr lang="zh-CN" altLang="en-US" sz="2800" spc="300" dirty="0">
                <a:solidFill>
                  <a:schemeClr val="lt1"/>
                </a:solidFill>
                <a:uFillTx/>
                <a:sym typeface="Arial" panose="020B0604020202020204" pitchFamily="34" charset="0"/>
              </a:rPr>
              <a:t>（三）</a:t>
            </a:r>
            <a:r>
              <a:rPr lang="zh-CN" altLang="en-US" sz="2800" spc="300" dirty="0">
                <a:solidFill>
                  <a:schemeClr val="lt1"/>
                </a:solidFill>
                <a:sym typeface="+mn-ea"/>
              </a:rPr>
              <a:t>毛泽东文艺</a:t>
            </a:r>
            <a:r>
              <a:rPr lang="zh-CN" altLang="en-US" sz="2800" spc="300" dirty="0" smtClean="0">
                <a:solidFill>
                  <a:schemeClr val="lt1"/>
                </a:solidFill>
                <a:sym typeface="+mn-ea"/>
              </a:rPr>
              <a:t>思想</a:t>
            </a:r>
            <a:endParaRPr lang="zh-CN" altLang="en-US" sz="2800" spc="300" dirty="0">
              <a:solidFill>
                <a:schemeClr val="lt1"/>
              </a:solidFill>
              <a:sym typeface="+mn-ea"/>
            </a:endParaRPr>
          </a:p>
        </p:txBody>
      </p:sp>
      <p:sp>
        <p:nvSpPr>
          <p:cNvPr id="10" name="文本框 9"/>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fontScale="875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第一，确立文艺为人民大众服务的根本方向。</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第二，阐明文艺与社会生活的关系。</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第三，揭示文艺的社会本质和社会功用。</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第四，强调文艺作品思想内容与艺术形式的统一。</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第五，提出百花齐放，百家争鸣和推陈出新的方针。</a:t>
            </a:r>
          </a:p>
        </p:txBody>
      </p:sp>
      <p:sp>
        <p:nvSpPr>
          <p:cNvPr id="2" name="矩形 1"/>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矩形 4"/>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610360" y="567690"/>
            <a:ext cx="5939790" cy="86487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6"/>
            </p:custDataLst>
          </p:nvPr>
        </p:nvSpPr>
        <p:spPr>
          <a:xfrm>
            <a:off x="1619885" y="476885"/>
            <a:ext cx="6325870" cy="971550"/>
          </a:xfrm>
          <a:prstGeom prst="rect">
            <a:avLst/>
          </a:prstGeom>
        </p:spPr>
        <p:txBody>
          <a:bodyPr vert="horz" lIns="68580" tIns="34290" rIns="68580" bIns="34290" rtlCol="0" anchor="ctr" anchorCtr="0">
            <a:normAutofit fontScale="87500" lnSpcReduction="1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20000"/>
              </a:lnSpc>
            </a:pPr>
            <a:r>
              <a:rPr lang="zh-CN" altLang="en-US" sz="2800" spc="300" dirty="0">
                <a:solidFill>
                  <a:schemeClr val="lt1"/>
                </a:solidFill>
                <a:uFillTx/>
                <a:sym typeface="Arial" panose="020B0604020202020204" pitchFamily="34" charset="0"/>
              </a:rPr>
              <a:t>（四）</a:t>
            </a:r>
            <a:r>
              <a:rPr lang="zh-CN" altLang="en-US" sz="2800" spc="300" dirty="0">
                <a:solidFill>
                  <a:schemeClr val="lt1"/>
                </a:solidFill>
                <a:sym typeface="+mn-ea"/>
              </a:rPr>
              <a:t>邓小平理论，三个代表重要思想，</a:t>
            </a:r>
            <a:r>
              <a:rPr lang="zh-CN" altLang="en-US" sz="2800" spc="300" dirty="0" smtClean="0">
                <a:solidFill>
                  <a:schemeClr val="lt1"/>
                </a:solidFill>
                <a:sym typeface="+mn-ea"/>
              </a:rPr>
              <a:t>科学发展观关于</a:t>
            </a:r>
            <a:r>
              <a:rPr lang="zh-CN" altLang="en-US" sz="2800" spc="300" dirty="0">
                <a:solidFill>
                  <a:schemeClr val="lt1"/>
                </a:solidFill>
                <a:sym typeface="+mn-ea"/>
              </a:rPr>
              <a:t>文艺的重要</a:t>
            </a:r>
            <a:r>
              <a:rPr lang="zh-CN" altLang="en-US" sz="2800" spc="300" dirty="0" smtClean="0">
                <a:solidFill>
                  <a:schemeClr val="lt1"/>
                </a:solidFill>
                <a:sym typeface="+mn-ea"/>
              </a:rPr>
              <a:t>论述</a:t>
            </a:r>
            <a:endParaRPr lang="zh-CN" altLang="en-US" sz="2800" spc="300" dirty="0">
              <a:solidFill>
                <a:schemeClr val="lt1"/>
              </a:solidFill>
              <a:sym typeface="+mn-ea"/>
            </a:endParaRPr>
          </a:p>
        </p:txBody>
      </p:sp>
      <p:sp>
        <p:nvSpPr>
          <p:cNvPr id="10" name="文本框 9"/>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fontScale="85000" lnSpcReduction="2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第一，明确提出文艺为人民服务、为社会主义服务的</a:t>
            </a:r>
            <a:r>
              <a:rPr lang="en-US" altLang="zh-CN" sz="2800" spc="120" dirty="0">
                <a:solidFill>
                  <a:schemeClr val="dk1">
                    <a:lumMod val="85000"/>
                    <a:lumOff val="15000"/>
                  </a:schemeClr>
                </a:solidFill>
                <a:latin typeface="微软雅黑" panose="020B0503020204020204" charset="-122"/>
                <a:ea typeface="微软雅黑" panose="020B0503020204020204" charset="-122"/>
              </a:rPr>
              <a:t>“</a:t>
            </a:r>
            <a:r>
              <a:rPr lang="zh-CN" sz="2800" spc="120" dirty="0">
                <a:solidFill>
                  <a:schemeClr val="dk1">
                    <a:lumMod val="85000"/>
                    <a:lumOff val="15000"/>
                  </a:schemeClr>
                </a:solidFill>
                <a:latin typeface="微软雅黑" panose="020B0503020204020204" charset="-122"/>
                <a:ea typeface="微软雅黑" panose="020B0503020204020204" charset="-122"/>
              </a:rPr>
              <a:t>二为</a:t>
            </a:r>
            <a:r>
              <a:rPr lang="en-US" altLang="zh-CN" sz="2800" spc="120" dirty="0">
                <a:solidFill>
                  <a:schemeClr val="dk1">
                    <a:lumMod val="85000"/>
                    <a:lumOff val="15000"/>
                  </a:schemeClr>
                </a:solidFill>
                <a:latin typeface="微软雅黑" panose="020B0503020204020204" charset="-122"/>
                <a:ea typeface="微软雅黑" panose="020B0503020204020204" charset="-122"/>
              </a:rPr>
              <a:t>”</a:t>
            </a:r>
            <a:r>
              <a:rPr lang="zh-CN" sz="2800" spc="120" dirty="0">
                <a:solidFill>
                  <a:schemeClr val="dk1">
                    <a:lumMod val="85000"/>
                    <a:lumOff val="15000"/>
                  </a:schemeClr>
                </a:solidFill>
                <a:latin typeface="微软雅黑" panose="020B0503020204020204" charset="-122"/>
                <a:ea typeface="微软雅黑" panose="020B0503020204020204" charset="-122"/>
              </a:rPr>
              <a:t>方向。</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第二，进一步丰富文艺为人民服务的内涵。</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第三，倡导弘扬主旋律与提倡多样化的统一。</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第四，在批判的继承和吸收借鉴的基础上推动文艺创新。</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第五，加强党对文艺工作的领导。</a:t>
            </a:r>
          </a:p>
        </p:txBody>
      </p:sp>
      <p:sp>
        <p:nvSpPr>
          <p:cNvPr id="2" name="矩形 1"/>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矩形 4"/>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610360" y="567690"/>
            <a:ext cx="6264910" cy="86487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6"/>
            </p:custDataLst>
          </p:nvPr>
        </p:nvSpPr>
        <p:spPr>
          <a:xfrm>
            <a:off x="1619885" y="476885"/>
            <a:ext cx="6325870" cy="971550"/>
          </a:xfrm>
          <a:prstGeom prst="rect">
            <a:avLst/>
          </a:prstGeom>
        </p:spPr>
        <p:txBody>
          <a:bodyPr vert="horz" lIns="68580" tIns="34290" rIns="68580" bIns="34290" rtlCol="0" anchor="ctr" anchorCtr="0">
            <a:normAutofit fontScale="92500" lnSpcReduction="10000"/>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20000"/>
              </a:lnSpc>
            </a:pPr>
            <a:r>
              <a:rPr lang="zh-CN" altLang="en-US" sz="2800" spc="300" dirty="0">
                <a:solidFill>
                  <a:schemeClr val="lt1"/>
                </a:solidFill>
                <a:uFillTx/>
                <a:sym typeface="Arial" panose="020B0604020202020204" pitchFamily="34" charset="0"/>
              </a:rPr>
              <a:t>（五）</a:t>
            </a:r>
            <a:r>
              <a:rPr lang="zh-CN" altLang="en-US" sz="2800" spc="300" dirty="0">
                <a:solidFill>
                  <a:schemeClr val="lt1"/>
                </a:solidFill>
                <a:sym typeface="+mn-ea"/>
              </a:rPr>
              <a:t>习近平新时代中国特色社会主义思想关于文艺的重要</a:t>
            </a:r>
            <a:r>
              <a:rPr lang="zh-CN" altLang="en-US" sz="2800" spc="300" dirty="0" smtClean="0">
                <a:solidFill>
                  <a:schemeClr val="lt1"/>
                </a:solidFill>
                <a:sym typeface="+mn-ea"/>
              </a:rPr>
              <a:t>论述</a:t>
            </a:r>
            <a:endParaRPr lang="zh-CN" altLang="en-US" sz="2800" spc="300" dirty="0">
              <a:solidFill>
                <a:schemeClr val="lt1"/>
              </a:solidFill>
              <a:sym typeface="+mn-ea"/>
            </a:endParaRPr>
          </a:p>
        </p:txBody>
      </p:sp>
      <p:sp>
        <p:nvSpPr>
          <p:cNvPr id="10" name="文本框 9"/>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lnSpcReduction="10000"/>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第一，</a:t>
            </a:r>
            <a:r>
              <a:rPr sz="2800" spc="120" dirty="0">
                <a:solidFill>
                  <a:schemeClr val="dk1">
                    <a:lumMod val="85000"/>
                    <a:lumOff val="15000"/>
                  </a:schemeClr>
                </a:solidFill>
                <a:latin typeface="微软雅黑" panose="020B0503020204020204" charset="-122"/>
                <a:ea typeface="微软雅黑" panose="020B0503020204020204" charset="-122"/>
              </a:rPr>
              <a:t>进行无愧于时代的</a:t>
            </a:r>
            <a:r>
              <a:rPr lang="zh-CN" sz="2800" spc="120" dirty="0">
                <a:solidFill>
                  <a:schemeClr val="dk1">
                    <a:lumMod val="85000"/>
                    <a:lumOff val="15000"/>
                  </a:schemeClr>
                </a:solidFill>
                <a:latin typeface="微软雅黑" panose="020B0503020204020204" charset="-122"/>
                <a:ea typeface="微软雅黑" panose="020B0503020204020204" charset="-122"/>
              </a:rPr>
              <a:t>文艺创造。</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第二，坚持以人民为中心的创作导向。</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第三，中国精神是社会主义文艺的灵魂。</a:t>
            </a:r>
          </a:p>
          <a:p>
            <a:pPr marL="0" lvl="0" indent="0" algn="l">
              <a:lnSpc>
                <a:spcPct val="120000"/>
              </a:lnSpc>
              <a:buClr>
                <a:schemeClr val="tx1">
                  <a:lumMod val="95000"/>
                  <a:lumOff val="5000"/>
                </a:schemeClr>
              </a:buClr>
              <a:buSzPct val="100000"/>
              <a:buFont typeface="+mj-ea"/>
              <a:buNone/>
            </a:pPr>
            <a:r>
              <a:rPr lang="zh-CN" sz="2800" spc="120" dirty="0">
                <a:solidFill>
                  <a:schemeClr val="dk1">
                    <a:lumMod val="85000"/>
                    <a:lumOff val="15000"/>
                  </a:schemeClr>
                </a:solidFill>
                <a:latin typeface="微软雅黑" panose="020B0503020204020204" charset="-122"/>
                <a:ea typeface="微软雅黑" panose="020B0503020204020204" charset="-122"/>
              </a:rPr>
              <a:t>第四，加强和改进文艺理论和文艺评论工作。第五，切实加强和改进党对文艺工作的领导。</a:t>
            </a:r>
          </a:p>
        </p:txBody>
      </p:sp>
      <p:sp>
        <p:nvSpPr>
          <p:cNvPr id="2" name="矩形 1"/>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矩形 4"/>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2"/>
            <p:custDataLst>
              <p:tags r:id="rId2"/>
            </p:custDataLst>
          </p:nvPr>
        </p:nvSpPr>
        <p:spPr>
          <a:xfrm>
            <a:off x="492760" y="2188845"/>
            <a:ext cx="8231505" cy="2480310"/>
          </a:xfrm>
        </p:spPr>
        <p:txBody>
          <a:bodyPr>
            <a:normAutofit/>
          </a:bodyPr>
          <a:lstStyle/>
          <a:p>
            <a:pPr marL="0" indent="0" algn="ctr">
              <a:lnSpc>
                <a:spcPct val="100000"/>
              </a:lnSpc>
              <a:spcBef>
                <a:spcPts val="0"/>
              </a:spcBef>
              <a:buSzPct val="100000"/>
              <a:buNone/>
            </a:pPr>
            <a:r>
              <a:rPr lang="zh-CN" altLang="en-US" sz="5200" spc="360" dirty="0">
                <a:solidFill>
                  <a:schemeClr val="tx1">
                    <a:lumMod val="85000"/>
                    <a:lumOff val="15000"/>
                  </a:schemeClr>
                </a:solidFill>
              </a:rPr>
              <a:t>三、文学理论的思想资源</a:t>
            </a:r>
          </a:p>
        </p:txBody>
      </p:sp>
    </p:spTree>
    <p:custDataLst>
      <p:tags r:id="rId1"/>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矩形 9"/>
          <p:cNvSpPr/>
          <p:nvPr userDrawn="1">
            <p:custDataLst>
              <p:tags r:id="rId2"/>
            </p:custDataLst>
          </p:nvPr>
        </p:nvSpPr>
        <p:spPr>
          <a:xfrm>
            <a:off x="35560" y="1701165"/>
            <a:ext cx="9144000" cy="44196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lt1"/>
              </a:solidFill>
              <a:latin typeface="微软雅黑" panose="020B0503020204020204" charset="-122"/>
              <a:cs typeface="微软雅黑" panose="020B0503020204020204" charset="-122"/>
              <a:sym typeface="+mn-ea"/>
            </a:endParaRPr>
          </a:p>
        </p:txBody>
      </p:sp>
      <p:pic>
        <p:nvPicPr>
          <p:cNvPr id="20" name="图片 19"/>
          <p:cNvPicPr>
            <a:picLocks noChangeAspect="1"/>
          </p:cNvPicPr>
          <p:nvPr userDrawn="1">
            <p:custDataLst>
              <p:tags r:id="rId3"/>
            </p:custDataLst>
          </p:nvPr>
        </p:nvPicPr>
        <p:blipFill>
          <a:blip r:embed="rId8"/>
          <a:stretch>
            <a:fillRect/>
          </a:stretch>
        </p:blipFill>
        <p:spPr>
          <a:xfrm>
            <a:off x="7703820" y="371634"/>
            <a:ext cx="1257300" cy="1216343"/>
          </a:xfrm>
          <a:prstGeom prst="rect">
            <a:avLst/>
          </a:prstGeom>
        </p:spPr>
      </p:pic>
      <p:pic>
        <p:nvPicPr>
          <p:cNvPr id="22" name="图片 21"/>
          <p:cNvPicPr>
            <a:picLocks noChangeAspect="1"/>
          </p:cNvPicPr>
          <p:nvPr userDrawn="1">
            <p:custDataLst>
              <p:tags r:id="rId4"/>
            </p:custDataLst>
          </p:nvPr>
        </p:nvPicPr>
        <p:blipFill>
          <a:blip r:embed="rId9"/>
          <a:stretch>
            <a:fillRect/>
          </a:stretch>
        </p:blipFill>
        <p:spPr>
          <a:xfrm>
            <a:off x="143827" y="5121434"/>
            <a:ext cx="1385411" cy="1399223"/>
          </a:xfrm>
          <a:prstGeom prst="rect">
            <a:avLst/>
          </a:prstGeom>
        </p:spPr>
      </p:pic>
      <p:sp>
        <p:nvSpPr>
          <p:cNvPr id="11" name="文本框 2"/>
          <p:cNvSpPr txBox="1"/>
          <p:nvPr>
            <p:custDataLst>
              <p:tags r:id="rId5"/>
            </p:custDataLst>
          </p:nvPr>
        </p:nvSpPr>
        <p:spPr>
          <a:xfrm>
            <a:off x="984250" y="704850"/>
            <a:ext cx="6816090" cy="571500"/>
          </a:xfrm>
          <a:prstGeom prst="rect">
            <a:avLst/>
          </a:prstGeom>
          <a:noFill/>
        </p:spPr>
        <p:txBody>
          <a:bodyPr wrap="square" lIns="47625" tIns="19050" rIns="47625" bIns="19050" rtlCol="0" anchor="ctr" anchorCtr="0">
            <a:normAutofit/>
          </a:bodyPr>
          <a:lstStyle/>
          <a:p>
            <a:pPr marL="0" indent="0" algn="ctr">
              <a:lnSpc>
                <a:spcPct val="100000"/>
              </a:lnSpc>
              <a:spcBef>
                <a:spcPts val="0"/>
              </a:spcBef>
              <a:spcAft>
                <a:spcPts val="0"/>
              </a:spcAft>
              <a:buSzPct val="100000"/>
              <a:buNone/>
            </a:pPr>
            <a:r>
              <a:rPr lang="zh-CN" altLang="en-US" sz="3200" b="1" spc="160">
                <a:solidFill>
                  <a:schemeClr val="accent1"/>
                </a:solidFill>
                <a:uFillTx/>
                <a:latin typeface="微软雅黑" panose="020B0503020204020204" charset="-122"/>
                <a:ea typeface="微软雅黑" panose="020B0503020204020204" charset="-122"/>
              </a:rPr>
              <a:t>《文学概论》课程基本情况</a:t>
            </a:r>
          </a:p>
        </p:txBody>
      </p:sp>
      <p:sp>
        <p:nvSpPr>
          <p:cNvPr id="12" name="Title 6"/>
          <p:cNvSpPr txBox="1"/>
          <p:nvPr>
            <p:custDataLst>
              <p:tags r:id="rId6"/>
            </p:custDataLst>
          </p:nvPr>
        </p:nvSpPr>
        <p:spPr>
          <a:xfrm>
            <a:off x="1043305" y="1701165"/>
            <a:ext cx="7637780" cy="121158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gn="l" fontAlgn="ctr">
              <a:lnSpc>
                <a:spcPct val="120000"/>
              </a:lnSpc>
              <a:spcBef>
                <a:spcPts val="0"/>
              </a:spcBef>
              <a:spcAft>
                <a:spcPts val="800"/>
              </a:spcAft>
              <a:buSzPct val="100000"/>
              <a:buFont typeface="+mn-ea"/>
            </a:pPr>
            <a:r>
              <a:rPr lang="zh-CN" altLang="en-US"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rPr>
              <a:t>七、期末课程考核情况</a:t>
            </a:r>
            <a:endParaRPr lang="en-US" altLang="zh-CN" sz="2400" b="1" spc="200">
              <a:solidFill>
                <a:schemeClr val="accent1"/>
              </a:solidFill>
              <a:effectLst>
                <a:outerShdw blurRad="38100" dist="25400" dir="5400000" algn="ctr" rotWithShape="0">
                  <a:srgbClr val="6E747A">
                    <a:alpha val="43000"/>
                  </a:srgbClr>
                </a:outerShdw>
              </a:effectLst>
              <a:uFillTx/>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0"/>
          <a:stretch>
            <a:fillRect/>
          </a:stretch>
        </p:blipFill>
        <p:spPr>
          <a:xfrm>
            <a:off x="1553210" y="2726690"/>
            <a:ext cx="7423150" cy="3041015"/>
          </a:xfrm>
          <a:prstGeom prst="rect">
            <a:avLst/>
          </a:prstGeom>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2"/>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36960" y="1539478"/>
            <a:ext cx="8286274" cy="4142899"/>
          </a:xfrm>
          <a:prstGeom prst="rect">
            <a:avLst/>
          </a:prstGeom>
          <a:solidFill>
            <a:schemeClr val="lt1"/>
          </a:solidFill>
          <a:ln w="349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5"/>
            </p:custDataLst>
          </p:nvPr>
        </p:nvSpPr>
        <p:spPr>
          <a:xfrm>
            <a:off x="1610201" y="567690"/>
            <a:ext cx="5939790" cy="590550"/>
          </a:xfrm>
          <a:prstGeom prst="rect">
            <a:avLst/>
          </a:prstGeom>
          <a:solidFill>
            <a:schemeClr val="accent1"/>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标题 1"/>
          <p:cNvSpPr>
            <a:spLocks noGrp="1"/>
          </p:cNvSpPr>
          <p:nvPr>
            <p:custDataLst>
              <p:tags r:id="rId6"/>
            </p:custDataLst>
          </p:nvPr>
        </p:nvSpPr>
        <p:spPr>
          <a:xfrm>
            <a:off x="1619885" y="476885"/>
            <a:ext cx="5940425" cy="721360"/>
          </a:xfrm>
          <a:prstGeom prst="rect">
            <a:avLst/>
          </a:prstGeom>
        </p:spPr>
        <p:txBody>
          <a:bodyPr vert="horz" lIns="68580" tIns="34290" rIns="68580" bIns="34290" rtlCol="0" anchor="ctr" anchorCtr="0">
            <a:normAutofit/>
          </a:bodyPr>
          <a:lst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a:lstStyle>
          <a:p>
            <a:pPr algn="ctr">
              <a:lnSpc>
                <a:spcPct val="120000"/>
              </a:lnSpc>
            </a:pPr>
            <a:r>
              <a:rPr lang="zh-CN" altLang="en-US" sz="2800" spc="300" dirty="0">
                <a:solidFill>
                  <a:schemeClr val="lt1"/>
                </a:solidFill>
                <a:uFillTx/>
                <a:sym typeface="Arial" panose="020B0604020202020204" pitchFamily="34" charset="0"/>
              </a:rPr>
              <a:t>三、文学理论的思想资源</a:t>
            </a:r>
          </a:p>
        </p:txBody>
      </p:sp>
      <p:sp>
        <p:nvSpPr>
          <p:cNvPr id="10" name="文本框 9"/>
          <p:cNvSpPr txBox="1"/>
          <p:nvPr>
            <p:custDataLst>
              <p:tags r:id="rId7"/>
            </p:custDataLst>
          </p:nvPr>
        </p:nvSpPr>
        <p:spPr>
          <a:xfrm>
            <a:off x="780098" y="2234632"/>
            <a:ext cx="7583805" cy="2763949"/>
          </a:xfrm>
          <a:prstGeom prst="rect">
            <a:avLst/>
          </a:prstGeom>
          <a:noFill/>
        </p:spPr>
        <p:txBody>
          <a:bodyPr vert="horz" lIns="67500" tIns="35100" rIns="67500" bIns="35100" rtlCol="0" anchor="ctr">
            <a:normAutofit/>
          </a:bodyPr>
          <a:lstStyle>
            <a:lvl1pPr marL="285750" indent="-285750" fontAlgn="auto">
              <a:lnSpc>
                <a:spcPct val="150000"/>
              </a:lnSpc>
              <a:spcBef>
                <a:spcPts val="0"/>
              </a:spcBef>
              <a:spcAft>
                <a:spcPts val="800"/>
              </a:spcAft>
              <a:buFont typeface="+mj-ea"/>
              <a:buAutoNum type="ea1JpnChsDbPeriod"/>
              <a:defRPr sz="1100" u="none" strike="noStrike" cap="none" spc="150" normalizeH="0" baseline="0">
                <a:solidFill>
                  <a:schemeClr val="tx1">
                    <a:lumMod val="95000"/>
                    <a:lumOff val="5000"/>
                  </a:schemeClr>
                </a:solidFill>
                <a:uFillTx/>
                <a:latin typeface="微软雅黑 Light" panose="020B0502040204020203" pitchFamily="34" charset="-122"/>
                <a:ea typeface="微软雅黑 Light" panose="020B0502040204020203"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微软雅黑" panose="020B0503020204020204" charset="-122"/>
                <a:ea typeface="微软雅黑" panose="020B050302020402020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95000"/>
                  <a:lumOff val="5000"/>
                </a:schemeClr>
              </a:buClr>
              <a:buSzPct val="100000"/>
              <a:buFont typeface="+mj-ea"/>
              <a:buNone/>
            </a:pPr>
            <a:r>
              <a:rPr lang="en-US" altLang="zh-CN" sz="2800" spc="120" dirty="0">
                <a:solidFill>
                  <a:schemeClr val="dk1">
                    <a:lumMod val="85000"/>
                    <a:lumOff val="15000"/>
                  </a:schemeClr>
                </a:solidFill>
                <a:latin typeface="微软雅黑" panose="020B0503020204020204" charset="-122"/>
                <a:ea typeface="微软雅黑" panose="020B0503020204020204" charset="-122"/>
              </a:rPr>
              <a:t>1.中国古代有深厚的</a:t>
            </a:r>
            <a:r>
              <a:rPr lang="en-US" altLang="zh-CN" sz="28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文学理论资源</a:t>
            </a:r>
            <a:endParaRPr lang="en-US" altLang="zh-CN" sz="2800" spc="120" dirty="0">
              <a:solidFill>
                <a:schemeClr val="dk1">
                  <a:lumMod val="85000"/>
                  <a:lumOff val="15000"/>
                </a:schemeClr>
              </a:solidFill>
              <a:latin typeface="微软雅黑" panose="020B0503020204020204" charset="-122"/>
              <a:ea typeface="微软雅黑" panose="020B0503020204020204" charset="-122"/>
            </a:endParaRPr>
          </a:p>
          <a:p>
            <a:pPr marL="0" lvl="0" indent="0" algn="l">
              <a:lnSpc>
                <a:spcPct val="120000"/>
              </a:lnSpc>
              <a:buClr>
                <a:schemeClr val="tx1">
                  <a:lumMod val="95000"/>
                  <a:lumOff val="5000"/>
                </a:schemeClr>
              </a:buClr>
              <a:buSzPct val="100000"/>
              <a:buFont typeface="+mj-ea"/>
              <a:buNone/>
            </a:pPr>
            <a:r>
              <a:rPr lang="en-US" altLang="zh-CN" sz="2800" spc="120" dirty="0">
                <a:solidFill>
                  <a:schemeClr val="dk1">
                    <a:lumMod val="85000"/>
                    <a:lumOff val="15000"/>
                  </a:schemeClr>
                </a:solidFill>
                <a:latin typeface="微软雅黑" panose="020B0503020204020204" charset="-122"/>
                <a:ea typeface="微软雅黑" panose="020B0503020204020204" charset="-122"/>
              </a:rPr>
              <a:t>2.中国现代积累了丰富的</a:t>
            </a:r>
            <a:r>
              <a:rPr lang="en-US" altLang="zh-CN" sz="28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文学理论成果</a:t>
            </a:r>
            <a:endParaRPr lang="en-US" altLang="zh-CN" sz="2800" spc="120" dirty="0">
              <a:solidFill>
                <a:schemeClr val="dk1">
                  <a:lumMod val="85000"/>
                  <a:lumOff val="15000"/>
                </a:schemeClr>
              </a:solidFill>
              <a:latin typeface="微软雅黑" panose="020B0503020204020204" charset="-122"/>
              <a:ea typeface="微软雅黑" panose="020B0503020204020204" charset="-122"/>
            </a:endParaRPr>
          </a:p>
          <a:p>
            <a:pPr marL="0" lvl="0" indent="0" algn="l">
              <a:lnSpc>
                <a:spcPct val="120000"/>
              </a:lnSpc>
              <a:buClr>
                <a:schemeClr val="tx1">
                  <a:lumMod val="95000"/>
                  <a:lumOff val="5000"/>
                </a:schemeClr>
              </a:buClr>
              <a:buSzPct val="100000"/>
              <a:buFont typeface="+mj-ea"/>
              <a:buNone/>
            </a:pPr>
            <a:r>
              <a:rPr lang="en-US" altLang="zh-CN" sz="2800" spc="120" dirty="0">
                <a:solidFill>
                  <a:schemeClr val="dk1">
                    <a:lumMod val="85000"/>
                    <a:lumOff val="15000"/>
                  </a:schemeClr>
                </a:solidFill>
                <a:latin typeface="微软雅黑" panose="020B0503020204020204" charset="-122"/>
                <a:ea typeface="微软雅黑" panose="020B0503020204020204" charset="-122"/>
              </a:rPr>
              <a:t>3.</a:t>
            </a:r>
            <a:r>
              <a:rPr lang="en-US" altLang="zh-CN" sz="28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外国</a:t>
            </a:r>
            <a:r>
              <a:rPr lang="en-US" altLang="zh-CN" sz="2800" spc="120" dirty="0">
                <a:solidFill>
                  <a:schemeClr val="dk1">
                    <a:lumMod val="85000"/>
                    <a:lumOff val="15000"/>
                  </a:schemeClr>
                </a:solidFill>
                <a:latin typeface="微软雅黑" panose="020B0503020204020204" charset="-122"/>
                <a:ea typeface="微软雅黑" panose="020B0503020204020204" charset="-122"/>
              </a:rPr>
              <a:t>古代和现代的</a:t>
            </a:r>
            <a:r>
              <a:rPr lang="en-US" altLang="zh-CN" sz="28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文学理论</a:t>
            </a:r>
            <a:endParaRPr lang="en-US" altLang="zh-CN" sz="2800" spc="120" dirty="0">
              <a:solidFill>
                <a:schemeClr val="dk1">
                  <a:lumMod val="85000"/>
                  <a:lumOff val="15000"/>
                </a:schemeClr>
              </a:solidFill>
              <a:latin typeface="微软雅黑" panose="020B0503020204020204" charset="-122"/>
              <a:ea typeface="微软雅黑" panose="020B0503020204020204" charset="-122"/>
            </a:endParaRPr>
          </a:p>
          <a:p>
            <a:pPr marL="0" lvl="0" indent="0" algn="l">
              <a:lnSpc>
                <a:spcPct val="120000"/>
              </a:lnSpc>
              <a:buClr>
                <a:schemeClr val="tx1">
                  <a:lumMod val="95000"/>
                  <a:lumOff val="5000"/>
                </a:schemeClr>
              </a:buClr>
              <a:buSzPct val="100000"/>
              <a:buFont typeface="+mj-ea"/>
              <a:buNone/>
            </a:pPr>
            <a:r>
              <a:rPr lang="en-US" altLang="zh-CN" sz="2800" spc="120" dirty="0">
                <a:solidFill>
                  <a:schemeClr val="dk1">
                    <a:lumMod val="85000"/>
                    <a:lumOff val="15000"/>
                  </a:schemeClr>
                </a:solidFill>
                <a:latin typeface="微软雅黑" panose="020B0503020204020204" charset="-122"/>
                <a:ea typeface="微软雅黑" panose="020B0503020204020204" charset="-122"/>
              </a:rPr>
              <a:t>4.</a:t>
            </a:r>
            <a:r>
              <a:rPr lang="zh-CN" altLang="en-US" sz="2800" spc="120" dirty="0">
                <a:solidFill>
                  <a:schemeClr val="dk1">
                    <a:lumMod val="85000"/>
                    <a:lumOff val="15000"/>
                  </a:schemeClr>
                </a:solidFill>
                <a:latin typeface="微软雅黑" panose="020B0503020204020204" charset="-122"/>
                <a:ea typeface="微软雅黑" panose="020B0503020204020204" charset="-122"/>
              </a:rPr>
              <a:t>文</a:t>
            </a:r>
            <a:r>
              <a:rPr lang="en-US" altLang="zh-CN" sz="2800" spc="120" dirty="0" err="1" smtClean="0">
                <a:solidFill>
                  <a:schemeClr val="dk1">
                    <a:lumMod val="85000"/>
                    <a:lumOff val="15000"/>
                  </a:schemeClr>
                </a:solidFill>
                <a:latin typeface="微软雅黑" panose="020B0503020204020204" charset="-122"/>
                <a:ea typeface="微软雅黑" panose="020B0503020204020204" charset="-122"/>
              </a:rPr>
              <a:t>学理</a:t>
            </a:r>
            <a:r>
              <a:rPr lang="zh-CN" altLang="en-US" sz="2800" spc="120" dirty="0" smtClean="0">
                <a:solidFill>
                  <a:schemeClr val="dk1">
                    <a:lumMod val="85000"/>
                    <a:lumOff val="15000"/>
                  </a:schemeClr>
                </a:solidFill>
                <a:latin typeface="微软雅黑" panose="020B0503020204020204" charset="-122"/>
                <a:ea typeface="微软雅黑" panose="020B0503020204020204" charset="-122"/>
              </a:rPr>
              <a:t>论</a:t>
            </a:r>
            <a:r>
              <a:rPr lang="en-US" altLang="zh-CN" sz="2800" b="1" spc="120" dirty="0" err="1"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知识</a:t>
            </a:r>
            <a:r>
              <a:rPr lang="en-US" altLang="zh-CN" sz="2800" spc="120" dirty="0" err="1" smtClean="0">
                <a:solidFill>
                  <a:schemeClr val="dk1">
                    <a:lumMod val="85000"/>
                    <a:lumOff val="15000"/>
                  </a:schemeClr>
                </a:solidFill>
                <a:latin typeface="微软雅黑" panose="020B0503020204020204" charset="-122"/>
                <a:ea typeface="微软雅黑" panose="020B0503020204020204" charset="-122"/>
              </a:rPr>
              <a:t>来自</a:t>
            </a:r>
            <a:r>
              <a:rPr lang="en-US" altLang="zh-CN" sz="2800" b="1" spc="120" dirty="0" err="1"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对现实</a:t>
            </a:r>
            <a:r>
              <a:rPr lang="en-US" altLang="zh-CN" sz="2800" spc="120" dirty="0" err="1" smtClean="0">
                <a:solidFill>
                  <a:schemeClr val="dk1">
                    <a:lumMod val="85000"/>
                    <a:lumOff val="15000"/>
                  </a:schemeClr>
                </a:solidFill>
                <a:latin typeface="微软雅黑" panose="020B0503020204020204" charset="-122"/>
                <a:ea typeface="微软雅黑" panose="020B0503020204020204" charset="-122"/>
              </a:rPr>
              <a:t>的</a:t>
            </a:r>
            <a:r>
              <a:rPr lang="en-US" altLang="zh-CN" sz="2800" b="1" spc="120" dirty="0" err="1"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文艺问题</a:t>
            </a:r>
            <a:r>
              <a:rPr lang="en-US" altLang="zh-CN" sz="2800" spc="120" dirty="0" err="1" smtClean="0">
                <a:solidFill>
                  <a:schemeClr val="dk1">
                    <a:lumMod val="85000"/>
                    <a:lumOff val="15000"/>
                  </a:schemeClr>
                </a:solidFill>
                <a:latin typeface="微软雅黑" panose="020B0503020204020204" charset="-122"/>
                <a:ea typeface="微软雅黑" panose="020B0503020204020204" charset="-122"/>
              </a:rPr>
              <a:t>的</a:t>
            </a:r>
            <a:r>
              <a:rPr lang="en-US" altLang="zh-CN" sz="2800" b="1" spc="120" dirty="0" err="1" smtClean="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探索</a:t>
            </a:r>
            <a:endParaRPr lang="en-US" altLang="zh-CN" sz="2800" spc="120" dirty="0">
              <a:solidFill>
                <a:schemeClr val="dk1">
                  <a:lumMod val="85000"/>
                  <a:lumOff val="15000"/>
                </a:schemeClr>
              </a:solidFill>
              <a:latin typeface="微软雅黑" panose="020B0503020204020204" charset="-122"/>
              <a:ea typeface="微软雅黑" panose="020B0503020204020204" charset="-122"/>
            </a:endParaRPr>
          </a:p>
        </p:txBody>
      </p:sp>
      <p:sp>
        <p:nvSpPr>
          <p:cNvPr id="2" name="矩形 1"/>
          <p:cNvSpPr/>
          <p:nvPr>
            <p:custDataLst>
              <p:tags r:id="rId8"/>
            </p:custDataLst>
          </p:nvPr>
        </p:nvSpPr>
        <p:spPr>
          <a:xfrm>
            <a:off x="309086"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5" name="矩形 4"/>
          <p:cNvSpPr/>
          <p:nvPr>
            <p:custDataLst>
              <p:tags r:id="rId9"/>
            </p:custDataLst>
          </p:nvPr>
        </p:nvSpPr>
        <p:spPr>
          <a:xfrm>
            <a:off x="8590121" y="2881313"/>
            <a:ext cx="248126" cy="1095375"/>
          </a:xfrm>
          <a:prstGeom prst="rect">
            <a:avLst/>
          </a:prstGeom>
          <a:solidFill>
            <a:schemeClr val="accent1">
              <a:lumMod val="75000"/>
            </a:schemeClr>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20000"/>
              </a:lnSpc>
            </a:pPr>
            <a:endParaRPr lang="zh-CN" altLang="en-US" sz="1350">
              <a:solidFill>
                <a:schemeClr val="lt1"/>
              </a:solidFill>
              <a:latin typeface="微软雅黑" panose="020B0503020204020204" charset="-122"/>
              <a:ea typeface="微软雅黑" panose="020B0503020204020204" charset="-122"/>
              <a:sym typeface="Arial" panose="020B0604020202020204"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图片 11" descr="pic_sup"/>
          <p:cNvPicPr>
            <a:picLocks noChangeAspect="1"/>
          </p:cNvPicPr>
          <p:nvPr>
            <p:custDataLst>
              <p:tags r:id="rId2"/>
            </p:custDataLst>
          </p:nvPr>
        </p:nvPicPr>
        <p:blipFill>
          <a:blip r:embed="rId11"/>
          <a:stretch>
            <a:fillRect/>
          </a:stretch>
        </p:blipFill>
        <p:spPr>
          <a:xfrm>
            <a:off x="0" y="0"/>
            <a:ext cx="9144000" cy="6858000"/>
          </a:xfrm>
          <a:prstGeom prst="rect">
            <a:avLst/>
          </a:prstGeom>
        </p:spPr>
      </p:pic>
      <p:sp>
        <p:nvSpPr>
          <p:cNvPr id="11" name="矩形 10"/>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457172" y="731049"/>
            <a:ext cx="8229657" cy="728663"/>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cs typeface="微软雅黑" panose="020B0503020204020204" charset="-122"/>
              </a:rPr>
              <a:t>中国古代传统文学理论 </a:t>
            </a:r>
          </a:p>
        </p:txBody>
      </p:sp>
      <p:sp>
        <p:nvSpPr>
          <p:cNvPr id="6" name="Title 6"/>
          <p:cNvSpPr txBox="1"/>
          <p:nvPr>
            <p:custDataLst>
              <p:tags r:id="rId5"/>
            </p:custDataLst>
          </p:nvPr>
        </p:nvSpPr>
        <p:spPr>
          <a:xfrm>
            <a:off x="306070" y="1835150"/>
            <a:ext cx="5577205" cy="3905885"/>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汉代：</a:t>
            </a:r>
            <a:r>
              <a:rPr lang="zh-CN" altLang="en-US" sz="2400" b="1"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毛诗序</a:t>
            </a:r>
            <a:r>
              <a:rPr lang="zh-CN" altLang="en-US" sz="2400" b="1"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endPar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魏晋南北朝时期：陆机的</a:t>
            </a:r>
            <a:r>
              <a:rPr lang="zh-CN" altLang="en-US" sz="2400" b="1"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文赋</a:t>
            </a:r>
            <a:r>
              <a:rPr lang="zh-CN" altLang="en-US" sz="2400" b="1"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、刘勰的《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文心雕龙</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》和钟嵘的《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诗品</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唐宋时期：司空图的《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二十四诗品</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》、严羽的《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沧浪诗话</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》等</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明清时期：金圣叹的小说评点、王夫之的《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姜斋诗话</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》、叶燮的《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原诗</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》等 </a:t>
            </a:r>
          </a:p>
        </p:txBody>
      </p:sp>
      <p:pic>
        <p:nvPicPr>
          <p:cNvPr id="7" name="图片 6" descr="placingpictureplaceholder"/>
          <p:cNvPicPr>
            <a:picLocks noChangeAspect="1"/>
          </p:cNvPicPr>
          <p:nvPr>
            <p:custDataLst>
              <p:tags r:id="rId6"/>
            </p:custDataLst>
          </p:nvPr>
        </p:nvPicPr>
        <p:blipFill>
          <a:blip r:embed="rId12"/>
          <a:srcRect/>
          <a:stretch>
            <a:fillRect/>
          </a:stretch>
        </p:blipFill>
        <p:spPr>
          <a:xfrm>
            <a:off x="5943605" y="3036204"/>
            <a:ext cx="1067901" cy="1137588"/>
          </a:xfrm>
          <a:prstGeom prst="rect">
            <a:avLst/>
          </a:prstGeom>
        </p:spPr>
      </p:pic>
      <p:pic>
        <p:nvPicPr>
          <p:cNvPr id="8" name="图片 7" descr="placingpictureplaceholder"/>
          <p:cNvPicPr>
            <a:picLocks noChangeAspect="1"/>
          </p:cNvPicPr>
          <p:nvPr>
            <p:custDataLst>
              <p:tags r:id="rId7"/>
            </p:custDataLst>
          </p:nvPr>
        </p:nvPicPr>
        <p:blipFill>
          <a:blip r:embed="rId13"/>
          <a:srcRect/>
          <a:stretch>
            <a:fillRect/>
          </a:stretch>
        </p:blipFill>
        <p:spPr>
          <a:xfrm>
            <a:off x="5943605" y="4269042"/>
            <a:ext cx="1067901" cy="1106966"/>
          </a:xfrm>
          <a:prstGeom prst="rect">
            <a:avLst/>
          </a:prstGeom>
        </p:spPr>
      </p:pic>
      <p:pic>
        <p:nvPicPr>
          <p:cNvPr id="10" name="图片 9" descr="placingpictureplaceholder"/>
          <p:cNvPicPr>
            <a:picLocks noChangeAspect="1"/>
          </p:cNvPicPr>
          <p:nvPr>
            <p:custDataLst>
              <p:tags r:id="rId8"/>
            </p:custDataLst>
          </p:nvPr>
        </p:nvPicPr>
        <p:blipFill>
          <a:blip r:embed="rId14"/>
          <a:srcRect/>
          <a:stretch>
            <a:fillRect/>
          </a:stretch>
        </p:blipFill>
        <p:spPr>
          <a:xfrm>
            <a:off x="7106756" y="3036204"/>
            <a:ext cx="1580077" cy="2339803"/>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图片 13" descr="pic_sup"/>
          <p:cNvPicPr>
            <a:picLocks noChangeAspect="1"/>
          </p:cNvPicPr>
          <p:nvPr>
            <p:custDataLst>
              <p:tags r:id="rId2"/>
            </p:custDataLst>
          </p:nvPr>
        </p:nvPicPr>
        <p:blipFill>
          <a:blip r:embed="rId11"/>
          <a:stretch>
            <a:fillRect/>
          </a:stretch>
        </p:blipFill>
        <p:spPr>
          <a:xfrm>
            <a:off x="0" y="0"/>
            <a:ext cx="9144000" cy="6858000"/>
          </a:xfrm>
          <a:prstGeom prst="rect">
            <a:avLst/>
          </a:prstGeom>
        </p:spPr>
      </p:pic>
      <p:sp>
        <p:nvSpPr>
          <p:cNvPr id="13" name="矩形 12"/>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文本框 6"/>
          <p:cNvSpPr txBox="1"/>
          <p:nvPr>
            <p:custDataLst>
              <p:tags r:id="rId4"/>
            </p:custDataLst>
          </p:nvPr>
        </p:nvSpPr>
        <p:spPr>
          <a:xfrm>
            <a:off x="457172" y="757243"/>
            <a:ext cx="8229657" cy="885825"/>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cs typeface="微软雅黑" panose="020B0503020204020204" charset="-122"/>
              </a:rPr>
              <a:t>中国现代文学理论 </a:t>
            </a:r>
          </a:p>
        </p:txBody>
      </p:sp>
      <p:sp>
        <p:nvSpPr>
          <p:cNvPr id="8" name="Title 6"/>
          <p:cNvSpPr txBox="1"/>
          <p:nvPr>
            <p:custDataLst>
              <p:tags r:id="rId5"/>
            </p:custDataLst>
          </p:nvPr>
        </p:nvSpPr>
        <p:spPr>
          <a:xfrm>
            <a:off x="457167" y="2781242"/>
            <a:ext cx="5257828" cy="2888123"/>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王国维的《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人间词话</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0" lvl="0" indent="-285750" algn="l" fontAlgn="ctr">
              <a:lnSpc>
                <a:spcPct val="120000"/>
              </a:lnSpc>
              <a:spcBef>
                <a:spcPts val="0"/>
              </a:spcBef>
              <a:spcAft>
                <a:spcPts val="800"/>
              </a:spcAft>
              <a:buSzPct val="100000"/>
              <a:buFont typeface="Wingdings" panose="05000000000000000000" charset="0"/>
              <a:buNone/>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梁启超的《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论小说与群治的关系</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0" lvl="0" indent="-285750" algn="l" fontAlgn="ctr">
              <a:lnSpc>
                <a:spcPct val="120000"/>
              </a:lnSpc>
              <a:spcBef>
                <a:spcPts val="0"/>
              </a:spcBef>
              <a:spcAft>
                <a:spcPts val="800"/>
              </a:spcAft>
              <a:buSzPct val="100000"/>
              <a:buFont typeface="Wingdings" panose="05000000000000000000" charset="0"/>
              <a:buNone/>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鲁迅的《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摩罗诗力说</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》等</a:t>
            </a:r>
          </a:p>
          <a:p>
            <a:pPr marL="0" lvl="0" indent="-285750" algn="l" fontAlgn="ctr">
              <a:lnSpc>
                <a:spcPct val="120000"/>
              </a:lnSpc>
              <a:spcBef>
                <a:spcPts val="0"/>
              </a:spcBef>
              <a:spcAft>
                <a:spcPts val="800"/>
              </a:spcAft>
              <a:buSzPct val="100000"/>
              <a:buFont typeface="Wingdings" panose="05000000000000000000" charset="0"/>
              <a:buNone/>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朱光潜的《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文艺心理学</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诗论</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0" lvl="0" indent="-285750" algn="l" fontAlgn="ctr">
              <a:lnSpc>
                <a:spcPct val="120000"/>
              </a:lnSpc>
              <a:spcBef>
                <a:spcPts val="0"/>
              </a:spcBef>
              <a:spcAft>
                <a:spcPts val="800"/>
              </a:spcAft>
              <a:buSzPct val="100000"/>
              <a:buFont typeface="Wingdings" panose="05000000000000000000" charset="0"/>
              <a:buNone/>
            </a:pP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宗白华的《</a:t>
            </a:r>
            <a:r>
              <a:rPr lang="zh-CN" altLang="en-US" sz="2400" b="1" spc="12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美学散步</a:t>
            </a:r>
            <a:r>
              <a:rPr lang="zh-CN" altLang="en-US" sz="24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p:txBody>
      </p:sp>
      <p:pic>
        <p:nvPicPr>
          <p:cNvPr id="10" name="图片 9" descr="placingpictureplaceholder"/>
          <p:cNvPicPr>
            <a:picLocks noChangeAspect="1"/>
          </p:cNvPicPr>
          <p:nvPr>
            <p:custDataLst>
              <p:tags r:id="rId6"/>
            </p:custDataLst>
          </p:nvPr>
        </p:nvPicPr>
        <p:blipFill>
          <a:blip r:embed="rId12"/>
          <a:srcRect/>
          <a:stretch>
            <a:fillRect/>
          </a:stretch>
        </p:blipFill>
        <p:spPr>
          <a:xfrm>
            <a:off x="5943605" y="3010220"/>
            <a:ext cx="872111" cy="1231022"/>
          </a:xfrm>
          <a:prstGeom prst="rect">
            <a:avLst/>
          </a:prstGeom>
        </p:spPr>
      </p:pic>
      <p:pic>
        <p:nvPicPr>
          <p:cNvPr id="11" name="图片 10" descr="placingpictureplaceholder"/>
          <p:cNvPicPr>
            <a:picLocks noChangeAspect="1"/>
          </p:cNvPicPr>
          <p:nvPr>
            <p:custDataLst>
              <p:tags r:id="rId7"/>
            </p:custDataLst>
          </p:nvPr>
        </p:nvPicPr>
        <p:blipFill>
          <a:blip r:embed="rId13"/>
          <a:srcRect/>
          <a:stretch>
            <a:fillRect/>
          </a:stretch>
        </p:blipFill>
        <p:spPr>
          <a:xfrm>
            <a:off x="5943605" y="4336493"/>
            <a:ext cx="872111" cy="1274513"/>
          </a:xfrm>
          <a:prstGeom prst="rect">
            <a:avLst/>
          </a:prstGeom>
        </p:spPr>
      </p:pic>
      <p:pic>
        <p:nvPicPr>
          <p:cNvPr id="12" name="图片 11" descr="placingpictureplaceholder"/>
          <p:cNvPicPr>
            <a:picLocks noChangeAspect="1"/>
          </p:cNvPicPr>
          <p:nvPr>
            <p:custDataLst>
              <p:tags r:id="rId8"/>
            </p:custDataLst>
          </p:nvPr>
        </p:nvPicPr>
        <p:blipFill>
          <a:blip r:embed="rId14"/>
          <a:srcRect/>
          <a:stretch>
            <a:fillRect/>
          </a:stretch>
        </p:blipFill>
        <p:spPr>
          <a:xfrm>
            <a:off x="6910966" y="3010220"/>
            <a:ext cx="1775867" cy="2600785"/>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7" name="图片 16" descr="pic_sup"/>
          <p:cNvPicPr>
            <a:picLocks noChangeAspect="1"/>
          </p:cNvPicPr>
          <p:nvPr>
            <p:custDataLst>
              <p:tags r:id="rId2"/>
            </p:custDataLst>
          </p:nvPr>
        </p:nvPicPr>
        <p:blipFill>
          <a:blip r:embed="rId14"/>
          <a:stretch>
            <a:fillRect/>
          </a:stretch>
        </p:blipFill>
        <p:spPr>
          <a:xfrm>
            <a:off x="0" y="0"/>
            <a:ext cx="9144000" cy="6858000"/>
          </a:xfrm>
          <a:prstGeom prst="rect">
            <a:avLst/>
          </a:prstGeom>
        </p:spPr>
      </p:pic>
      <p:sp>
        <p:nvSpPr>
          <p:cNvPr id="16" name="矩形 1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文本框 6"/>
          <p:cNvSpPr txBox="1"/>
          <p:nvPr>
            <p:custDataLst>
              <p:tags r:id="rId4"/>
            </p:custDataLst>
          </p:nvPr>
        </p:nvSpPr>
        <p:spPr>
          <a:xfrm>
            <a:off x="457172" y="741604"/>
            <a:ext cx="8229657" cy="719604"/>
          </a:xfrm>
          <a:prstGeom prst="rect">
            <a:avLst/>
          </a:prstGeom>
          <a:noFill/>
        </p:spPr>
        <p:txBody>
          <a:bodyPr wrap="square" lIns="47625" tIns="19050" rIns="47625" bIns="19050" rtlCol="0" anchor="t" anchorCtr="0">
            <a:normAutofit/>
          </a:bodyPr>
          <a:lstStyle/>
          <a:p>
            <a:pPr marL="0" indent="0" algn="ctr">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cs typeface="微软雅黑" panose="020B0503020204020204" charset="-122"/>
              </a:rPr>
              <a:t>外国古代和现代文学理论 </a:t>
            </a:r>
          </a:p>
        </p:txBody>
      </p:sp>
      <p:sp>
        <p:nvSpPr>
          <p:cNvPr id="8" name="PA-矩形 6"/>
          <p:cNvSpPr/>
          <p:nvPr>
            <p:custDataLst>
              <p:tags r:id="rId5"/>
            </p:custDataLst>
          </p:nvPr>
        </p:nvSpPr>
        <p:spPr>
          <a:xfrm>
            <a:off x="6703555" y="2673538"/>
            <a:ext cx="523096" cy="46817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charset="-122"/>
              <a:ea typeface="微软雅黑" panose="020B0503020204020204" charset="-122"/>
            </a:endParaRPr>
          </a:p>
        </p:txBody>
      </p:sp>
      <p:pic>
        <p:nvPicPr>
          <p:cNvPr id="10" name="PA-图片 2" descr="C:\Users\2GGTFQ2\Desktop\tuwen(1)\图片\43\scooter-10-a.jpgscooter-10-a"/>
          <p:cNvPicPr>
            <a:picLocks noChangeAspect="1" noChangeArrowheads="1"/>
          </p:cNvPicPr>
          <p:nvPr>
            <p:custDataLst>
              <p:tags r:id="rId6"/>
            </p:custDataLst>
          </p:nvPr>
        </p:nvPicPr>
        <p:blipFill rotWithShape="1">
          <a:blip r:embed="rId15"/>
          <a:srcRect t="5394" b="5394"/>
          <a:stretch>
            <a:fillRect/>
          </a:stretch>
        </p:blipFill>
        <p:spPr bwMode="auto">
          <a:xfrm>
            <a:off x="5055113" y="2854251"/>
            <a:ext cx="1849788" cy="2466490"/>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12" name="PA-图片 2" descr="C:\Users\2GGTFQ2\Desktop\tuwen(1)\图片\43\组 1111.png组 1111"/>
          <p:cNvPicPr>
            <a:picLocks noChangeAspect="1" noChangeArrowheads="1"/>
          </p:cNvPicPr>
          <p:nvPr>
            <p:custDataLst>
              <p:tags r:id="rId7"/>
            </p:custDataLst>
          </p:nvPr>
        </p:nvPicPr>
        <p:blipFill rotWithShape="1">
          <a:blip r:embed="rId16"/>
          <a:srcRect l="1385" r="1385"/>
          <a:stretch>
            <a:fillRect/>
          </a:stretch>
        </p:blipFill>
        <p:spPr bwMode="auto">
          <a:xfrm>
            <a:off x="4971369" y="2854251"/>
            <a:ext cx="1850013" cy="2466490"/>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13" name="PA-图片 2" descr="C:\Users\2GGTFQ2\Desktop\tuwen(1)\图片\43\TB24.eWAAOWBuNjSsppXXXPgpXa-1714128138.jpgTB24.eWAAOWBuNjSsppXXXPgpXa-1714128138"/>
          <p:cNvPicPr>
            <a:picLocks noChangeAspect="1" noChangeArrowheads="1"/>
          </p:cNvPicPr>
          <p:nvPr>
            <p:custDataLst>
              <p:tags r:id="rId8"/>
            </p:custDataLst>
          </p:nvPr>
        </p:nvPicPr>
        <p:blipFill rotWithShape="1">
          <a:blip r:embed="rId17"/>
          <a:srcRect t="3950" b="3950"/>
          <a:stretch>
            <a:fillRect/>
          </a:stretch>
        </p:blipFill>
        <p:spPr bwMode="auto">
          <a:xfrm>
            <a:off x="4887625" y="2854259"/>
            <a:ext cx="1850016" cy="2467054"/>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14" name="PA-图片 2" descr="C:\Users\2GGTFQ2\Desktop\tuwen(1)\图片\43\TB24.eWAAOWBuNjSsppXXXPgpXa-1714128138.jpgTB24.eWAAOWBuNjSsppXXXPgpXa-1714128138"/>
          <p:cNvPicPr>
            <a:picLocks noChangeAspect="1" noChangeArrowheads="1"/>
          </p:cNvPicPr>
          <p:nvPr>
            <p:custDataLst>
              <p:tags r:id="rId9"/>
            </p:custDataLst>
          </p:nvPr>
        </p:nvPicPr>
        <p:blipFill rotWithShape="1">
          <a:blip r:embed="rId18"/>
          <a:srcRect t="4755" b="4755"/>
          <a:stretch>
            <a:fillRect/>
          </a:stretch>
        </p:blipFill>
        <p:spPr bwMode="auto">
          <a:xfrm>
            <a:off x="4803881" y="2854246"/>
            <a:ext cx="1849612" cy="2466515"/>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15" name="PA-图片 2" descr="C:\Users\2GGTFQ2\Desktop\tuwen(1)\图片\43\TB24.eWAAOWBuNjSsppXXXPgpXa-1714128138.jpgTB24.eWAAOWBuNjSsppXXXPgpXa-1714128138"/>
          <p:cNvPicPr>
            <a:picLocks noChangeAspect="1" noChangeArrowheads="1"/>
          </p:cNvPicPr>
          <p:nvPr>
            <p:custDataLst>
              <p:tags r:id="rId10"/>
            </p:custDataLst>
          </p:nvPr>
        </p:nvPicPr>
        <p:blipFill rotWithShape="1">
          <a:blip r:embed="rId19"/>
          <a:srcRect l="2023" r="2023"/>
          <a:stretch>
            <a:fillRect/>
          </a:stretch>
        </p:blipFill>
        <p:spPr bwMode="auto">
          <a:xfrm>
            <a:off x="4719313" y="2854251"/>
            <a:ext cx="1849593" cy="2466490"/>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sp>
        <p:nvSpPr>
          <p:cNvPr id="11" name="Title 6"/>
          <p:cNvSpPr txBox="1"/>
          <p:nvPr>
            <p:custDataLst>
              <p:tags r:id="rId11"/>
            </p:custDataLst>
          </p:nvPr>
        </p:nvSpPr>
        <p:spPr>
          <a:xfrm>
            <a:off x="764540" y="2474595"/>
            <a:ext cx="3211195" cy="322580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8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古典传统理论：</a:t>
            </a:r>
          </a:p>
          <a:p>
            <a:pPr marL="279400" lvl="1" indent="-222250" algn="l" fontAlgn="ctr">
              <a:lnSpc>
                <a:spcPct val="120000"/>
              </a:lnSpc>
              <a:spcBef>
                <a:spcPts val="0"/>
              </a:spcBef>
              <a:spcAft>
                <a:spcPts val="800"/>
              </a:spcAft>
              <a:buSzPct val="100000"/>
              <a:buFont typeface="Arial" panose="020B0604020202020204" pitchFamily="34" charset="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亚里士多德的《</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诗学</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279400" lvl="1" indent="-222250" algn="l" fontAlgn="ctr">
              <a:lnSpc>
                <a:spcPct val="120000"/>
              </a:lnSpc>
              <a:spcBef>
                <a:spcPts val="0"/>
              </a:spcBef>
              <a:spcAft>
                <a:spcPts val="800"/>
              </a:spcAft>
              <a:buSzPct val="100000"/>
              <a:buFont typeface="Arial" panose="020B0604020202020204" pitchFamily="34" charset="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贺拉斯的《</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诗艺</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279400" lvl="1" indent="-222250" algn="l" fontAlgn="ctr">
              <a:lnSpc>
                <a:spcPct val="120000"/>
              </a:lnSpc>
              <a:spcBef>
                <a:spcPts val="0"/>
              </a:spcBef>
              <a:spcAft>
                <a:spcPts val="800"/>
              </a:spcAft>
              <a:buSzPct val="100000"/>
              <a:buFont typeface="Arial" panose="020B0604020202020204" pitchFamily="34" charset="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莱辛的《</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拉奥孔</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279400" lvl="1" indent="-222250" algn="l" fontAlgn="ctr">
              <a:lnSpc>
                <a:spcPct val="120000"/>
              </a:lnSpc>
              <a:spcBef>
                <a:spcPts val="0"/>
              </a:spcBef>
              <a:spcAft>
                <a:spcPts val="800"/>
              </a:spcAft>
              <a:buSzPct val="100000"/>
              <a:buFont typeface="Arial" panose="020B0604020202020204" pitchFamily="34" charset="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歌德的《</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歌德谈话录</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279400" lvl="1" indent="-222250" algn="l" fontAlgn="ctr">
              <a:lnSpc>
                <a:spcPct val="120000"/>
              </a:lnSpc>
              <a:spcBef>
                <a:spcPts val="0"/>
              </a:spcBef>
              <a:spcAft>
                <a:spcPts val="800"/>
              </a:spcAft>
              <a:buSzPct val="100000"/>
              <a:buFont typeface="Arial" panose="020B0604020202020204" pitchFamily="34" charset="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康德的《</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判断力批判</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a:p>
            <a:pPr marL="279400" lvl="1" indent="-222250" algn="l" fontAlgn="ctr">
              <a:lnSpc>
                <a:spcPct val="120000"/>
              </a:lnSpc>
              <a:spcBef>
                <a:spcPts val="0"/>
              </a:spcBef>
              <a:spcAft>
                <a:spcPts val="800"/>
              </a:spcAft>
              <a:buSzPct val="100000"/>
              <a:buFont typeface="Arial" panose="020B0604020202020204" pitchFamily="34" charset="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黑格尔的《</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美学</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99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Motion origin="layout" path="M 0.03562508 0 L 0 0 E" pathEditMode="relative">
                                      <p:cBhvr>
                                        <p:cTn id="8" dur="500" fill="hold">
                                          <p:stCondLst>
                                            <p:cond delay="0"/>
                                          </p:stCondLst>
                                        </p:cTn>
                                        <p:tgtEl>
                                          <p:spTgt spid="10"/>
                                        </p:tgtEl>
                                        <p:attrNameLst>
                                          <p:attrName>ppt_x</p:attrName>
                                          <p:attrName>ppt_y</p:attrName>
                                        </p:attrNameLst>
                                      </p:cBhvr>
                                    </p:animMotion>
                                    <p:animScale>
                                      <p:cBhvr>
                                        <p:cTn id="9" dur="500" fill="hold">
                                          <p:stCondLst>
                                            <p:cond delay="0"/>
                                          </p:stCondLst>
                                        </p:cTn>
                                        <p:tgtEl>
                                          <p:spTgt spid="10"/>
                                        </p:tgtEl>
                                      </p:cBhvr>
                                      <p:from x="93303" y="93281"/>
                                      <p:to x="100000" y="100000"/>
                                    </p:animScale>
                                  </p:childTnLst>
                                </p:cTn>
                              </p:par>
                            </p:childTnLst>
                          </p:cTn>
                        </p:par>
                      </p:childTnLst>
                    </p:cTn>
                  </p:par>
                  <p:par>
                    <p:cTn id="10" fill="hold">
                      <p:stCondLst>
                        <p:cond delay="indefinite"/>
                      </p:stCondLst>
                      <p:childTnLst>
                        <p:par>
                          <p:cTn id="11" fill="hold">
                            <p:stCondLst>
                              <p:cond delay="0"/>
                            </p:stCondLst>
                            <p:childTnLst>
                              <p:par>
                                <p:cTn id="12" presetID="9999"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Motion origin="layout" path="M 0.03317706 4.628499E-05 L 0 0 E" pathEditMode="relative">
                                      <p:cBhvr>
                                        <p:cTn id="15" dur="500" fill="hold">
                                          <p:stCondLst>
                                            <p:cond delay="0"/>
                                          </p:stCondLst>
                                        </p:cTn>
                                        <p:tgtEl>
                                          <p:spTgt spid="12"/>
                                        </p:tgtEl>
                                        <p:attrNameLst>
                                          <p:attrName>ppt_x</p:attrName>
                                          <p:attrName>ppt_y</p:attrName>
                                        </p:attrNameLst>
                                      </p:cBhvr>
                                    </p:animMotion>
                                    <p:animScale>
                                      <p:cBhvr>
                                        <p:cTn id="16" dur="500" fill="hold">
                                          <p:stCondLst>
                                            <p:cond delay="0"/>
                                          </p:stCondLst>
                                        </p:cTn>
                                        <p:tgtEl>
                                          <p:spTgt spid="12"/>
                                        </p:tgtEl>
                                      </p:cBhvr>
                                      <p:from x="92774" y="92785"/>
                                      <p:to x="100000" y="100000"/>
                                    </p:animScale>
                                  </p:childTnLst>
                                </p:cTn>
                              </p:par>
                            </p:childTnLst>
                          </p:cTn>
                        </p:par>
                      </p:childTnLst>
                    </p:cTn>
                  </p:par>
                  <p:par>
                    <p:cTn id="17" fill="hold">
                      <p:stCondLst>
                        <p:cond delay="indefinite"/>
                      </p:stCondLst>
                      <p:childTnLst>
                        <p:par>
                          <p:cTn id="18" fill="hold">
                            <p:stCondLst>
                              <p:cond delay="0"/>
                            </p:stCondLst>
                            <p:childTnLst>
                              <p:par>
                                <p:cTn id="19" presetID="9999"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Motion origin="layout" path="M 0.03562508 0 L 0 0 E" pathEditMode="relative">
                                      <p:cBhvr>
                                        <p:cTn id="22" dur="500" fill="hold">
                                          <p:stCondLst>
                                            <p:cond delay="0"/>
                                          </p:stCondLst>
                                        </p:cTn>
                                        <p:tgtEl>
                                          <p:spTgt spid="13"/>
                                        </p:tgtEl>
                                        <p:attrNameLst>
                                          <p:attrName>ppt_x</p:attrName>
                                          <p:attrName>ppt_y</p:attrName>
                                        </p:attrNameLst>
                                      </p:cBhvr>
                                    </p:animMotion>
                                    <p:animScale>
                                      <p:cBhvr>
                                        <p:cTn id="23" dur="500" fill="hold">
                                          <p:stCondLst>
                                            <p:cond delay="0"/>
                                          </p:stCondLst>
                                        </p:cTn>
                                        <p:tgtEl>
                                          <p:spTgt spid="13"/>
                                        </p:tgtEl>
                                      </p:cBhvr>
                                      <p:from x="93303" y="93281"/>
                                      <p:to x="100000" y="100000"/>
                                    </p:animScale>
                                  </p:childTnLst>
                                </p:cTn>
                              </p:par>
                            </p:childTnLst>
                          </p:cTn>
                        </p:par>
                      </p:childTnLst>
                    </p:cTn>
                  </p:par>
                  <p:par>
                    <p:cTn id="24" fill="hold">
                      <p:stCondLst>
                        <p:cond delay="indefinite"/>
                      </p:stCondLst>
                      <p:childTnLst>
                        <p:par>
                          <p:cTn id="25" fill="hold">
                            <p:stCondLst>
                              <p:cond delay="0"/>
                            </p:stCondLst>
                            <p:childTnLst>
                              <p:par>
                                <p:cTn id="26" presetID="9999"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Motion origin="layout" path="M 0.03562508 0 L 0 0 E" pathEditMode="relative">
                                      <p:cBhvr>
                                        <p:cTn id="29" dur="500" fill="hold">
                                          <p:stCondLst>
                                            <p:cond delay="0"/>
                                          </p:stCondLst>
                                        </p:cTn>
                                        <p:tgtEl>
                                          <p:spTgt spid="14"/>
                                        </p:tgtEl>
                                        <p:attrNameLst>
                                          <p:attrName>ppt_x</p:attrName>
                                          <p:attrName>ppt_y</p:attrName>
                                        </p:attrNameLst>
                                      </p:cBhvr>
                                    </p:animMotion>
                                    <p:animScale>
                                      <p:cBhvr>
                                        <p:cTn id="30" dur="500" fill="hold">
                                          <p:stCondLst>
                                            <p:cond delay="0"/>
                                          </p:stCondLst>
                                        </p:cTn>
                                        <p:tgtEl>
                                          <p:spTgt spid="14"/>
                                        </p:tgtEl>
                                      </p:cBhvr>
                                      <p:from x="93303" y="93281"/>
                                      <p:to x="100000" y="100000"/>
                                    </p:animScale>
                                  </p:childTnLst>
                                </p:cTn>
                              </p:par>
                            </p:childTnLst>
                          </p:cTn>
                        </p:par>
                      </p:childTnLst>
                    </p:cTn>
                  </p:par>
                  <p:par>
                    <p:cTn id="31" fill="hold">
                      <p:stCondLst>
                        <p:cond delay="indefinite"/>
                      </p:stCondLst>
                      <p:childTnLst>
                        <p:par>
                          <p:cTn id="32" fill="hold">
                            <p:stCondLst>
                              <p:cond delay="0"/>
                            </p:stCondLst>
                            <p:childTnLst>
                              <p:par>
                                <p:cTn id="33" presetID="9999"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Motion origin="layout" path="M 0.03562508 0 L 0 0 E" pathEditMode="relative">
                                      <p:cBhvr>
                                        <p:cTn id="36" dur="500" fill="hold">
                                          <p:stCondLst>
                                            <p:cond delay="0"/>
                                          </p:stCondLst>
                                        </p:cTn>
                                        <p:tgtEl>
                                          <p:spTgt spid="15"/>
                                        </p:tgtEl>
                                        <p:attrNameLst>
                                          <p:attrName>ppt_x</p:attrName>
                                          <p:attrName>ppt_y</p:attrName>
                                        </p:attrNameLst>
                                      </p:cBhvr>
                                    </p:animMotion>
                                    <p:animScale>
                                      <p:cBhvr>
                                        <p:cTn id="37" dur="500" fill="hold">
                                          <p:stCondLst>
                                            <p:cond delay="0"/>
                                          </p:stCondLst>
                                        </p:cTn>
                                        <p:tgtEl>
                                          <p:spTgt spid="15"/>
                                        </p:tgtEl>
                                      </p:cBhvr>
                                      <p:from x="93303" y="93281"/>
                                      <p:to x="100000" y="100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图片 9" descr="pic_sup"/>
          <p:cNvPicPr>
            <a:picLocks noChangeAspect="1"/>
          </p:cNvPicPr>
          <p:nvPr>
            <p:custDataLst>
              <p:tags r:id="rId2"/>
            </p:custDataLst>
          </p:nvPr>
        </p:nvPicPr>
        <p:blipFill>
          <a:blip r:embed="rId13"/>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图文框 6"/>
          <p:cNvSpPr/>
          <p:nvPr>
            <p:custDataLst>
              <p:tags r:id="rId4"/>
            </p:custDataLst>
          </p:nvPr>
        </p:nvSpPr>
        <p:spPr>
          <a:xfrm>
            <a:off x="342903" y="1200160"/>
            <a:ext cx="8458268" cy="4457736"/>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德里达</a:t>
            </a:r>
            <a:endParaRPr lang="zh-CN" altLang="en-US" sz="12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algn="ctr"/>
            <a:endParaRPr kumimoji="1" lang="zh-CN" altLang="en-US" sz="1200" b="1"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8" name="任意多边形: 形状 20"/>
          <p:cNvSpPr>
            <a:spLocks noChangeAspect="1"/>
          </p:cNvSpPr>
          <p:nvPr>
            <p:custDataLst>
              <p:tags r:id="rId5"/>
            </p:custDataLst>
          </p:nvPr>
        </p:nvSpPr>
        <p:spPr>
          <a:xfrm rot="10800000" flipH="1" flipV="1">
            <a:off x="750094" y="402273"/>
            <a:ext cx="755809" cy="59626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2" name="任意多边形: 形状 19"/>
          <p:cNvSpPr>
            <a:spLocks noChangeAspect="1"/>
          </p:cNvSpPr>
          <p:nvPr>
            <p:custDataLst>
              <p:tags r:id="rId6"/>
            </p:custDataLst>
          </p:nvPr>
        </p:nvSpPr>
        <p:spPr>
          <a:xfrm rot="10800000" flipH="1" flipV="1">
            <a:off x="614839" y="402273"/>
            <a:ext cx="755809" cy="59626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Title 6"/>
          <p:cNvSpPr txBox="1"/>
          <p:nvPr>
            <p:custDataLst>
              <p:tags r:id="rId7"/>
            </p:custDataLst>
          </p:nvPr>
        </p:nvSpPr>
        <p:spPr>
          <a:xfrm>
            <a:off x="687705" y="1522095"/>
            <a:ext cx="3442335" cy="388239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en-US" altLang="zh-CN" sz="28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20世纪文学理论</a:t>
            </a:r>
          </a:p>
          <a:p>
            <a:pPr marL="279400" lvl="1" indent="0" algn="l" fontAlgn="auto">
              <a:lnSpc>
                <a:spcPct val="120000"/>
              </a:lnSpc>
              <a:spcBef>
                <a:spcPts val="0"/>
              </a:spcBef>
              <a:spcAft>
                <a:spcPts val="800"/>
              </a:spcAft>
              <a:buSzPct val="100000"/>
              <a:buNone/>
            </a:pP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俄国</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形式主义批评</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、英美</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新批评</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结构主义</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精神分析</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西方马克思主义</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读者接受</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理论、</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解构主义</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a:t>
            </a:r>
            <a:r>
              <a:rPr lang="zh-CN" altLang="en-US" sz="2000" b="1" spc="160"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女性主义</a:t>
            </a:r>
            <a:r>
              <a:rPr lang="zh-CN" altLang="en-US" sz="20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文学理论等</a:t>
            </a:r>
            <a:r>
              <a:rPr lang="zh-CN" altLang="en-US" sz="1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 </a:t>
            </a:r>
            <a:endParaRPr lang="zh-CN" altLang="en-US" sz="12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1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descr="placingpictureplaceholder"/>
          <p:cNvPicPr>
            <a:picLocks noChangeAspect="1"/>
          </p:cNvPicPr>
          <p:nvPr>
            <p:custDataLst>
              <p:tags r:id="rId8"/>
            </p:custDataLst>
          </p:nvPr>
        </p:nvPicPr>
        <p:blipFill>
          <a:blip r:embed="rId14"/>
          <a:srcRect/>
          <a:stretch>
            <a:fillRect/>
          </a:stretch>
        </p:blipFill>
        <p:spPr>
          <a:xfrm>
            <a:off x="4130184" y="2774851"/>
            <a:ext cx="1739392" cy="2530646"/>
          </a:xfrm>
          <a:prstGeom prst="rect">
            <a:avLst/>
          </a:prstGeom>
        </p:spPr>
      </p:pic>
      <p:pic>
        <p:nvPicPr>
          <p:cNvPr id="5" name="图片 4" descr="placingpictureplaceholder"/>
          <p:cNvPicPr>
            <a:picLocks noChangeAspect="1"/>
          </p:cNvPicPr>
          <p:nvPr>
            <p:custDataLst>
              <p:tags r:id="rId9"/>
            </p:custDataLst>
          </p:nvPr>
        </p:nvPicPr>
        <p:blipFill>
          <a:blip r:embed="rId15"/>
          <a:srcRect/>
          <a:stretch>
            <a:fillRect/>
          </a:stretch>
        </p:blipFill>
        <p:spPr>
          <a:xfrm>
            <a:off x="5964826" y="1552504"/>
            <a:ext cx="2458980" cy="3752993"/>
          </a:xfrm>
          <a:prstGeom prst="rect">
            <a:avLst/>
          </a:prstGeom>
        </p:spPr>
      </p:pic>
      <p:pic>
        <p:nvPicPr>
          <p:cNvPr id="4" name="图片 3" descr="placingpictureplaceholder"/>
          <p:cNvPicPr>
            <a:picLocks noChangeAspect="1"/>
          </p:cNvPicPr>
          <p:nvPr>
            <p:custDataLst>
              <p:tags r:id="rId10"/>
            </p:custDataLst>
          </p:nvPr>
        </p:nvPicPr>
        <p:blipFill>
          <a:blip r:embed="rId16"/>
          <a:srcRect/>
          <a:stretch>
            <a:fillRect/>
          </a:stretch>
        </p:blipFill>
        <p:spPr>
          <a:xfrm>
            <a:off x="4130184" y="1552504"/>
            <a:ext cx="1739392" cy="1127097"/>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ntr" presetSubtype="0" fill="hold" nodeType="clickEffect">
                                  <p:stCondLst>
                                    <p:cond delay="0"/>
                                  </p:stCondLst>
                                  <p:iterate type="lt">
                                    <p:tmPct val="50000"/>
                                  </p:iterate>
                                  <p:childTnLst>
                                    <p:set>
                                      <p:cBhvr>
                                        <p:cTn id="10" dur="1" fill="hold">
                                          <p:stCondLst>
                                            <p:cond delay="0"/>
                                          </p:stCondLst>
                                        </p:cTn>
                                        <p:tgtEl>
                                          <p:spTgt spid="11">
                                            <p:txEl>
                                              <p:pRg st="1" end="1"/>
                                            </p:txEl>
                                          </p:spTgt>
                                        </p:tgtEl>
                                        <p:attrNameLst>
                                          <p:attrName>style.visibility</p:attrName>
                                        </p:attrNameLst>
                                      </p:cBhvr>
                                      <p:to>
                                        <p:strVal val="visible"/>
                                      </p:to>
                                    </p:set>
                                    <p:anim calcmode="discrete" valueType="clr">
                                      <p:cBhvr override="childStyle">
                                        <p:cTn id="11" dur="80"/>
                                        <p:tgtEl>
                                          <p:spTgt spid="1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11">
                                            <p:txEl>
                                              <p:pRg st="1" end="1"/>
                                            </p:txEl>
                                          </p:spTgt>
                                        </p:tgtEl>
                                        <p:attrNameLst>
                                          <p:attrName>fillcolor</p:attrName>
                                        </p:attrNameLst>
                                      </p:cBhvr>
                                      <p:tavLst>
                                        <p:tav tm="0">
                                          <p:val>
                                            <p:clrVal>
                                              <a:schemeClr val="accent2"/>
                                            </p:clrVal>
                                          </p:val>
                                        </p:tav>
                                        <p:tav tm="50000">
                                          <p:val>
                                            <p:clrVal>
                                              <a:schemeClr val="hlink"/>
                                            </p:clrVal>
                                          </p:val>
                                        </p:tav>
                                      </p:tavLst>
                                    </p:anim>
                                    <p:set>
                                      <p:cBhvr>
                                        <p:cTn id="13" dur="80"/>
                                        <p:tgtEl>
                                          <p:spTgt spid="11">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2"/>
            <p:custDataLst>
              <p:tags r:id="rId2"/>
            </p:custDataLst>
          </p:nvPr>
        </p:nvSpPr>
        <p:spPr>
          <a:xfrm>
            <a:off x="492760" y="2188845"/>
            <a:ext cx="8231505" cy="2480310"/>
          </a:xfrm>
        </p:spPr>
        <p:txBody>
          <a:bodyPr>
            <a:normAutofit/>
          </a:bodyPr>
          <a:lstStyle/>
          <a:p>
            <a:pPr marL="0" indent="0" algn="ctr">
              <a:lnSpc>
                <a:spcPct val="100000"/>
              </a:lnSpc>
              <a:spcBef>
                <a:spcPts val="0"/>
              </a:spcBef>
              <a:buSzPct val="100000"/>
              <a:buNone/>
            </a:pPr>
            <a:r>
              <a:rPr lang="zh-CN" altLang="en-US" sz="5200" spc="360" dirty="0">
                <a:solidFill>
                  <a:schemeClr val="tx1">
                    <a:lumMod val="85000"/>
                    <a:lumOff val="15000"/>
                  </a:schemeClr>
                </a:solidFill>
              </a:rPr>
              <a:t>四、文学理论的研究方法和研究分支</a:t>
            </a:r>
          </a:p>
        </p:txBody>
      </p:sp>
    </p:spTree>
    <p:custDataLst>
      <p:tags r:id="rId1"/>
    </p:custData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7" name="图片 26" descr="pic_sup"/>
          <p:cNvPicPr>
            <a:picLocks noChangeAspect="1"/>
          </p:cNvPicPr>
          <p:nvPr>
            <p:custDataLst>
              <p:tags r:id="rId2"/>
            </p:custDataLst>
          </p:nvPr>
        </p:nvPicPr>
        <p:blipFill>
          <a:blip r:embed="rId30"/>
          <a:stretch>
            <a:fillRect/>
          </a:stretch>
        </p:blipFill>
        <p:spPr>
          <a:xfrm>
            <a:off x="0" y="0"/>
            <a:ext cx="9144000" cy="6858000"/>
          </a:xfrm>
          <a:prstGeom prst="rect">
            <a:avLst/>
          </a:prstGeom>
        </p:spPr>
      </p:pic>
      <p:sp>
        <p:nvSpPr>
          <p:cNvPr id="7" name="矩形 6"/>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3" name="矩形 2"/>
          <p:cNvSpPr/>
          <p:nvPr>
            <p:custDataLst>
              <p:tags r:id="rId4"/>
            </p:custDataLst>
          </p:nvPr>
        </p:nvSpPr>
        <p:spPr>
          <a:xfrm>
            <a:off x="457167" y="2114567"/>
            <a:ext cx="8229666" cy="3543329"/>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5"/>
            </p:custDataLst>
          </p:nvPr>
        </p:nvSpPr>
        <p:spPr>
          <a:xfrm>
            <a:off x="800100" y="685800"/>
            <a:ext cx="7658157" cy="457200"/>
          </a:xfrm>
          <a:prstGeom prst="rect">
            <a:avLst/>
          </a:prstGeom>
          <a:noFill/>
        </p:spPr>
        <p:txBody>
          <a:bodyPr wrap="square" lIns="47625" tIns="19050" rIns="47625" bIns="19050" rtlCol="0" anchor="t" anchorCtr="0">
            <a:normAutofit/>
          </a:bodyPr>
          <a:lstStyle/>
          <a:p>
            <a:pPr marL="0" indent="0" algn="l">
              <a:lnSpc>
                <a:spcPct val="100000"/>
              </a:lnSpc>
              <a:spcBef>
                <a:spcPts val="0"/>
              </a:spcBef>
              <a:spcAft>
                <a:spcPts val="0"/>
              </a:spcAft>
              <a:buSzPct val="100000"/>
              <a:buNone/>
            </a:pPr>
            <a:r>
              <a:rPr lang="zh-CN" altLang="en-US" sz="2400" b="1" spc="160" dirty="0">
                <a:solidFill>
                  <a:schemeClr val="accent1"/>
                </a:solidFill>
                <a:latin typeface="微软雅黑" panose="020B0503020204020204" charset="-122"/>
                <a:ea typeface="微软雅黑" panose="020B0503020204020204" charset="-122"/>
              </a:rPr>
              <a:t>四、文学理论的研究方法和研究分支</a:t>
            </a:r>
          </a:p>
        </p:txBody>
      </p:sp>
      <p:sp>
        <p:nvSpPr>
          <p:cNvPr id="5" name="Freeform"/>
          <p:cNvSpPr/>
          <p:nvPr>
            <p:custDataLst>
              <p:tags r:id="rId6"/>
            </p:custDataLst>
          </p:nvPr>
        </p:nvSpPr>
        <p:spPr bwMode="auto">
          <a:xfrm>
            <a:off x="1389678" y="2833483"/>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6" name="Freeform"/>
          <p:cNvSpPr/>
          <p:nvPr>
            <p:custDataLst>
              <p:tags r:id="rId7"/>
            </p:custDataLst>
          </p:nvPr>
        </p:nvSpPr>
        <p:spPr bwMode="auto">
          <a:xfrm>
            <a:off x="1268836" y="2834806"/>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8" name="TextBox"/>
          <p:cNvSpPr txBox="1"/>
          <p:nvPr>
            <p:custDataLst>
              <p:tags r:id="rId8"/>
            </p:custDataLst>
          </p:nvPr>
        </p:nvSpPr>
        <p:spPr>
          <a:xfrm>
            <a:off x="1571824" y="2702497"/>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文艺哲学</a:t>
            </a:r>
          </a:p>
        </p:txBody>
      </p:sp>
      <p:sp>
        <p:nvSpPr>
          <p:cNvPr id="9" name="Freeform"/>
          <p:cNvSpPr/>
          <p:nvPr>
            <p:custDataLst>
              <p:tags r:id="rId9"/>
            </p:custDataLst>
          </p:nvPr>
        </p:nvSpPr>
        <p:spPr bwMode="auto">
          <a:xfrm>
            <a:off x="4762625" y="2833483"/>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10" name="Freeform"/>
          <p:cNvSpPr/>
          <p:nvPr>
            <p:custDataLst>
              <p:tags r:id="rId10"/>
            </p:custDataLst>
          </p:nvPr>
        </p:nvSpPr>
        <p:spPr bwMode="auto">
          <a:xfrm>
            <a:off x="4641783" y="2834806"/>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11" name="TextBox"/>
          <p:cNvSpPr txBox="1"/>
          <p:nvPr>
            <p:custDataLst>
              <p:tags r:id="rId11"/>
            </p:custDataLst>
          </p:nvPr>
        </p:nvSpPr>
        <p:spPr>
          <a:xfrm>
            <a:off x="4944771" y="2702497"/>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文艺社会学</a:t>
            </a:r>
          </a:p>
        </p:txBody>
      </p:sp>
      <p:sp>
        <p:nvSpPr>
          <p:cNvPr id="12" name="Freeform"/>
          <p:cNvSpPr/>
          <p:nvPr>
            <p:custDataLst>
              <p:tags r:id="rId12"/>
            </p:custDataLst>
          </p:nvPr>
        </p:nvSpPr>
        <p:spPr bwMode="auto">
          <a:xfrm>
            <a:off x="1389678" y="3485360"/>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13" name="Freeform"/>
          <p:cNvSpPr/>
          <p:nvPr>
            <p:custDataLst>
              <p:tags r:id="rId13"/>
            </p:custDataLst>
          </p:nvPr>
        </p:nvSpPr>
        <p:spPr bwMode="auto">
          <a:xfrm>
            <a:off x="1268836" y="3486683"/>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14" name="TextBox"/>
          <p:cNvSpPr txBox="1"/>
          <p:nvPr>
            <p:custDataLst>
              <p:tags r:id="rId14"/>
            </p:custDataLst>
          </p:nvPr>
        </p:nvSpPr>
        <p:spPr>
          <a:xfrm>
            <a:off x="1571824" y="3354374"/>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文学心理学</a:t>
            </a:r>
          </a:p>
        </p:txBody>
      </p:sp>
      <p:sp>
        <p:nvSpPr>
          <p:cNvPr id="15" name="Freeform"/>
          <p:cNvSpPr/>
          <p:nvPr>
            <p:custDataLst>
              <p:tags r:id="rId15"/>
            </p:custDataLst>
          </p:nvPr>
        </p:nvSpPr>
        <p:spPr bwMode="auto">
          <a:xfrm>
            <a:off x="4762625" y="3485360"/>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16" name="Freeform"/>
          <p:cNvSpPr/>
          <p:nvPr>
            <p:custDataLst>
              <p:tags r:id="rId16"/>
            </p:custDataLst>
          </p:nvPr>
        </p:nvSpPr>
        <p:spPr bwMode="auto">
          <a:xfrm>
            <a:off x="4641783" y="3486683"/>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17" name="TextBox"/>
          <p:cNvSpPr txBox="1"/>
          <p:nvPr>
            <p:custDataLst>
              <p:tags r:id="rId17"/>
            </p:custDataLst>
          </p:nvPr>
        </p:nvSpPr>
        <p:spPr>
          <a:xfrm>
            <a:off x="4944771" y="3354374"/>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文学语言学</a:t>
            </a:r>
          </a:p>
        </p:txBody>
      </p:sp>
      <p:sp>
        <p:nvSpPr>
          <p:cNvPr id="18" name="Freeform"/>
          <p:cNvSpPr/>
          <p:nvPr>
            <p:custDataLst>
              <p:tags r:id="rId18"/>
            </p:custDataLst>
          </p:nvPr>
        </p:nvSpPr>
        <p:spPr bwMode="auto">
          <a:xfrm>
            <a:off x="1389678" y="4137237"/>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19" name="Freeform"/>
          <p:cNvSpPr/>
          <p:nvPr>
            <p:custDataLst>
              <p:tags r:id="rId19"/>
            </p:custDataLst>
          </p:nvPr>
        </p:nvSpPr>
        <p:spPr bwMode="auto">
          <a:xfrm>
            <a:off x="1268836" y="4138560"/>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20" name="TextBox"/>
          <p:cNvSpPr txBox="1"/>
          <p:nvPr>
            <p:custDataLst>
              <p:tags r:id="rId20"/>
            </p:custDataLst>
          </p:nvPr>
        </p:nvSpPr>
        <p:spPr>
          <a:xfrm>
            <a:off x="1571824" y="4006251"/>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文学价值学</a:t>
            </a:r>
          </a:p>
        </p:txBody>
      </p:sp>
      <p:sp>
        <p:nvSpPr>
          <p:cNvPr id="21" name="Freeform"/>
          <p:cNvSpPr/>
          <p:nvPr>
            <p:custDataLst>
              <p:tags r:id="rId21"/>
            </p:custDataLst>
          </p:nvPr>
        </p:nvSpPr>
        <p:spPr bwMode="auto">
          <a:xfrm>
            <a:off x="4762625" y="4137237"/>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22" name="Freeform"/>
          <p:cNvSpPr/>
          <p:nvPr>
            <p:custDataLst>
              <p:tags r:id="rId22"/>
            </p:custDataLst>
          </p:nvPr>
        </p:nvSpPr>
        <p:spPr bwMode="auto">
          <a:xfrm>
            <a:off x="4641783" y="4138560"/>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23" name="TextBox"/>
          <p:cNvSpPr txBox="1"/>
          <p:nvPr>
            <p:custDataLst>
              <p:tags r:id="rId23"/>
            </p:custDataLst>
          </p:nvPr>
        </p:nvSpPr>
        <p:spPr>
          <a:xfrm>
            <a:off x="4944771" y="4006251"/>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文学信息学</a:t>
            </a:r>
          </a:p>
        </p:txBody>
      </p:sp>
      <p:sp>
        <p:nvSpPr>
          <p:cNvPr id="24" name="Freeform"/>
          <p:cNvSpPr/>
          <p:nvPr>
            <p:custDataLst>
              <p:tags r:id="rId24"/>
            </p:custDataLst>
          </p:nvPr>
        </p:nvSpPr>
        <p:spPr bwMode="auto">
          <a:xfrm>
            <a:off x="1389678" y="4789114"/>
            <a:ext cx="62626" cy="62626"/>
          </a:xfrm>
          <a:custGeom>
            <a:avLst/>
            <a:gdLst>
              <a:gd name="T0" fmla="*/ 40 w 80"/>
              <a:gd name="T1" fmla="*/ 80 h 80"/>
              <a:gd name="T2" fmla="*/ 80 w 80"/>
              <a:gd name="T3" fmla="*/ 40 h 80"/>
              <a:gd name="T4" fmla="*/ 40 w 80"/>
              <a:gd name="T5" fmla="*/ 0 h 80"/>
              <a:gd name="T6" fmla="*/ 0 w 80"/>
              <a:gd name="T7" fmla="*/ 40 h 80"/>
            </a:gdLst>
            <a:ahLst/>
            <a:cxnLst>
              <a:cxn ang="0">
                <a:pos x="T0" y="T1"/>
              </a:cxn>
              <a:cxn ang="0">
                <a:pos x="T2" y="T3"/>
              </a:cxn>
              <a:cxn ang="0">
                <a:pos x="T4" y="T5"/>
              </a:cxn>
              <a:cxn ang="0">
                <a:pos x="T6" y="T7"/>
              </a:cxn>
            </a:cxnLst>
            <a:rect l="0" t="0" r="r" b="b"/>
            <a:pathLst>
              <a:path w="80" h="80">
                <a:moveTo>
                  <a:pt x="40" y="80"/>
                </a:moveTo>
                <a:cubicBezTo>
                  <a:pt x="62" y="80"/>
                  <a:pt x="80" y="62"/>
                  <a:pt x="80" y="40"/>
                </a:cubicBezTo>
                <a:cubicBezTo>
                  <a:pt x="80" y="18"/>
                  <a:pt x="62" y="0"/>
                  <a:pt x="40" y="0"/>
                </a:cubicBezTo>
                <a:cubicBezTo>
                  <a:pt x="18" y="0"/>
                  <a:pt x="0" y="18"/>
                  <a:pt x="0" y="40"/>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a:solidFill>
                <a:schemeClr val="dk1"/>
              </a:solidFill>
              <a:latin typeface="微软雅黑" panose="020B0503020204020204" charset="-122"/>
              <a:ea typeface="微软雅黑" panose="020B0503020204020204" charset="-122"/>
            </a:endParaRPr>
          </a:p>
        </p:txBody>
      </p:sp>
      <p:sp>
        <p:nvSpPr>
          <p:cNvPr id="25" name="Freeform"/>
          <p:cNvSpPr/>
          <p:nvPr>
            <p:custDataLst>
              <p:tags r:id="rId25"/>
            </p:custDataLst>
          </p:nvPr>
        </p:nvSpPr>
        <p:spPr bwMode="auto">
          <a:xfrm>
            <a:off x="1268836" y="4790437"/>
            <a:ext cx="182146" cy="182146"/>
          </a:xfrm>
          <a:custGeom>
            <a:avLst/>
            <a:gdLst>
              <a:gd name="T0" fmla="*/ 154 w 232"/>
              <a:gd name="T1" fmla="*/ 38 h 232"/>
              <a:gd name="T2" fmla="*/ 126 w 232"/>
              <a:gd name="T3" fmla="*/ 7 h 232"/>
              <a:gd name="T4" fmla="*/ 103 w 232"/>
              <a:gd name="T5" fmla="*/ 7 h 232"/>
              <a:gd name="T6" fmla="*/ 86 w 232"/>
              <a:gd name="T7" fmla="*/ 27 h 232"/>
              <a:gd name="T8" fmla="*/ 89 w 232"/>
              <a:gd name="T9" fmla="*/ 44 h 232"/>
              <a:gd name="T10" fmla="*/ 114 w 232"/>
              <a:gd name="T11" fmla="*/ 77 h 232"/>
              <a:gd name="T12" fmla="*/ 75 w 232"/>
              <a:gd name="T13" fmla="*/ 118 h 232"/>
              <a:gd name="T14" fmla="*/ 42 w 232"/>
              <a:gd name="T15" fmla="*/ 93 h 232"/>
              <a:gd name="T16" fmla="*/ 24 w 232"/>
              <a:gd name="T17" fmla="*/ 90 h 232"/>
              <a:gd name="T18" fmla="*/ 7 w 232"/>
              <a:gd name="T19" fmla="*/ 106 h 232"/>
              <a:gd name="T20" fmla="*/ 7 w 232"/>
              <a:gd name="T21" fmla="*/ 129 h 232"/>
              <a:gd name="T22" fmla="*/ 103 w 232"/>
              <a:gd name="T23" fmla="*/ 225 h 232"/>
              <a:gd name="T24" fmla="*/ 126 w 232"/>
              <a:gd name="T25" fmla="*/ 225 h 232"/>
              <a:gd name="T26" fmla="*/ 225 w 232"/>
              <a:gd name="T27" fmla="*/ 129 h 232"/>
              <a:gd name="T28" fmla="*/ 225 w 232"/>
              <a:gd name="T29" fmla="*/ 106 h 232"/>
              <a:gd name="T30" fmla="*/ 194 w 232"/>
              <a:gd name="T31" fmla="*/ 7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32">
                <a:moveTo>
                  <a:pt x="154" y="38"/>
                </a:moveTo>
                <a:cubicBezTo>
                  <a:pt x="126" y="7"/>
                  <a:pt x="126" y="7"/>
                  <a:pt x="126" y="7"/>
                </a:cubicBezTo>
                <a:cubicBezTo>
                  <a:pt x="120" y="0"/>
                  <a:pt x="110" y="0"/>
                  <a:pt x="103" y="7"/>
                </a:cubicBezTo>
                <a:cubicBezTo>
                  <a:pt x="86" y="27"/>
                  <a:pt x="86" y="27"/>
                  <a:pt x="86" y="27"/>
                </a:cubicBezTo>
                <a:cubicBezTo>
                  <a:pt x="80" y="33"/>
                  <a:pt x="81" y="41"/>
                  <a:pt x="89" y="44"/>
                </a:cubicBezTo>
                <a:cubicBezTo>
                  <a:pt x="89" y="44"/>
                  <a:pt x="114" y="55"/>
                  <a:pt x="114" y="77"/>
                </a:cubicBezTo>
                <a:cubicBezTo>
                  <a:pt x="114" y="99"/>
                  <a:pt x="97" y="118"/>
                  <a:pt x="75" y="118"/>
                </a:cubicBezTo>
                <a:cubicBezTo>
                  <a:pt x="53" y="118"/>
                  <a:pt x="42" y="93"/>
                  <a:pt x="42" y="93"/>
                </a:cubicBezTo>
                <a:cubicBezTo>
                  <a:pt x="38" y="85"/>
                  <a:pt x="30" y="84"/>
                  <a:pt x="24" y="90"/>
                </a:cubicBezTo>
                <a:cubicBezTo>
                  <a:pt x="7" y="106"/>
                  <a:pt x="7" y="106"/>
                  <a:pt x="7" y="106"/>
                </a:cubicBezTo>
                <a:cubicBezTo>
                  <a:pt x="0" y="112"/>
                  <a:pt x="0" y="122"/>
                  <a:pt x="7" y="129"/>
                </a:cubicBezTo>
                <a:cubicBezTo>
                  <a:pt x="103" y="225"/>
                  <a:pt x="103" y="225"/>
                  <a:pt x="103" y="225"/>
                </a:cubicBezTo>
                <a:cubicBezTo>
                  <a:pt x="110" y="232"/>
                  <a:pt x="120" y="232"/>
                  <a:pt x="126" y="225"/>
                </a:cubicBezTo>
                <a:cubicBezTo>
                  <a:pt x="225" y="129"/>
                  <a:pt x="225" y="129"/>
                  <a:pt x="225" y="129"/>
                </a:cubicBezTo>
                <a:cubicBezTo>
                  <a:pt x="232" y="122"/>
                  <a:pt x="232" y="112"/>
                  <a:pt x="225" y="106"/>
                </a:cubicBezTo>
                <a:cubicBezTo>
                  <a:pt x="194" y="78"/>
                  <a:pt x="194" y="78"/>
                  <a:pt x="194" y="78"/>
                </a:cubicBezTo>
              </a:path>
            </a:pathLst>
          </a:custGeom>
          <a:solidFill>
            <a:schemeClr val="accent1"/>
          </a:solidFill>
          <a:ln w="33338" cap="rnd">
            <a:noFill/>
            <a:prstDash val="solid"/>
            <a:round/>
          </a:ln>
        </p:spPr>
        <p:txBody>
          <a:bodyPr vert="horz" wrap="square" lIns="68580" tIns="34290" rIns="68580" bIns="34290" numCol="1" anchor="t" anchorCtr="0" compatLnSpc="1"/>
          <a:lstStyle/>
          <a:p>
            <a:endParaRPr lang="zh-CN" altLang="en-US" sz="1350" dirty="0">
              <a:solidFill>
                <a:schemeClr val="dk1"/>
              </a:solidFill>
              <a:latin typeface="微软雅黑" panose="020B0503020204020204" charset="-122"/>
              <a:ea typeface="微软雅黑" panose="020B0503020204020204" charset="-122"/>
            </a:endParaRPr>
          </a:p>
        </p:txBody>
      </p:sp>
      <p:sp>
        <p:nvSpPr>
          <p:cNvPr id="26" name="TextBox"/>
          <p:cNvSpPr txBox="1"/>
          <p:nvPr>
            <p:custDataLst>
              <p:tags r:id="rId26"/>
            </p:custDataLst>
          </p:nvPr>
        </p:nvSpPr>
        <p:spPr>
          <a:xfrm>
            <a:off x="1571824" y="4658128"/>
            <a:ext cx="2930206" cy="412364"/>
          </a:xfrm>
          <a:prstGeom prst="rect">
            <a:avLst/>
          </a:prstGeom>
          <a:noFill/>
        </p:spPr>
        <p:txBody>
          <a:bodyPr wrap="square" rtlCol="0" anchor="ctr">
            <a:normAutofit/>
          </a:bodyPr>
          <a:lstStyle/>
          <a:p>
            <a:pPr marL="0" lvl="0" indent="0" algn="l">
              <a:lnSpc>
                <a:spcPct val="100000"/>
              </a:lnSpc>
              <a:spcBef>
                <a:spcPts val="0"/>
              </a:spcBef>
              <a:spcAft>
                <a:spcPts val="800"/>
              </a:spcAft>
              <a:buSzPct val="100000"/>
            </a:pPr>
            <a:r>
              <a:rPr lang="zh-CN" altLang="en-US" sz="2000" spc="120" dirty="0">
                <a:solidFill>
                  <a:schemeClr val="dk1">
                    <a:lumMod val="75000"/>
                    <a:lumOff val="25000"/>
                  </a:schemeClr>
                </a:solidFill>
                <a:latin typeface="微软雅黑" panose="020B0503020204020204" charset="-122"/>
                <a:ea typeface="微软雅黑" panose="020B0503020204020204" charset="-122"/>
                <a:hlinkClick r:id=""/>
              </a:rPr>
              <a:t>文学文化学</a:t>
            </a:r>
          </a:p>
        </p:txBody>
      </p:sp>
      <p:sp>
        <p:nvSpPr>
          <p:cNvPr id="2" name="矩形 1"/>
          <p:cNvSpPr/>
          <p:nvPr>
            <p:custDataLst>
              <p:tags r:id="rId27"/>
            </p:custDataLst>
          </p:nvPr>
        </p:nvSpPr>
        <p:spPr>
          <a:xfrm>
            <a:off x="457204" y="685801"/>
            <a:ext cx="114301" cy="4572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6"/>
          <a:stretch>
            <a:fillRect/>
          </a:stretch>
        </p:blipFill>
        <p:spPr>
          <a:xfrm>
            <a:off x="0" y="0"/>
            <a:ext cx="9144000" cy="6858000"/>
          </a:xfrm>
          <a:prstGeom prst="rect">
            <a:avLst/>
          </a:prstGeom>
        </p:spPr>
      </p:pic>
      <p:sp>
        <p:nvSpPr>
          <p:cNvPr id="2" name="矩形 1"/>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57200" y="1047750"/>
            <a:ext cx="8229600" cy="8001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2" name="矩形 11"/>
          <p:cNvSpPr/>
          <p:nvPr>
            <p:custDataLst>
              <p:tags r:id="rId5"/>
            </p:custDataLst>
          </p:nvPr>
        </p:nvSpPr>
        <p:spPr>
          <a:xfrm>
            <a:off x="667703" y="1278970"/>
            <a:ext cx="159544" cy="337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latin typeface="微软雅黑" panose="020B0503020204020204" charset="-122"/>
              <a:ea typeface="微软雅黑" panose="020B0503020204020204" charset="-122"/>
            </a:endParaRPr>
          </a:p>
        </p:txBody>
      </p:sp>
      <p:cxnSp>
        <p:nvCxnSpPr>
          <p:cNvPr id="13" name="直接连接符 12"/>
          <p:cNvCxnSpPr/>
          <p:nvPr>
            <p:custDataLst>
              <p:tags r:id="rId6"/>
            </p:custDataLst>
          </p:nvPr>
        </p:nvCxnSpPr>
        <p:spPr>
          <a:xfrm>
            <a:off x="4772025" y="1288256"/>
            <a:ext cx="0" cy="319088"/>
          </a:xfrm>
          <a:prstGeom prst="line">
            <a:avLst/>
          </a:prstGeom>
          <a:ln w="12700">
            <a:solidFill>
              <a:srgbClr val="B2B2B2"/>
            </a:solidFill>
            <a:prstDash val="dash"/>
          </a:ln>
        </p:spPr>
        <p:style>
          <a:lnRef idx="1">
            <a:schemeClr val="dk1"/>
          </a:lnRef>
          <a:fillRef idx="0">
            <a:schemeClr val="dk1"/>
          </a:fillRef>
          <a:effectRef idx="0">
            <a:schemeClr val="dk1"/>
          </a:effectRef>
          <a:fontRef idx="minor">
            <a:schemeClr val="tx1"/>
          </a:fontRef>
        </p:style>
      </p:cxnSp>
      <p:sp>
        <p:nvSpPr>
          <p:cNvPr id="14" name="矩形 13"/>
          <p:cNvSpPr/>
          <p:nvPr>
            <p:custDataLst>
              <p:tags r:id="rId7"/>
            </p:custDataLst>
          </p:nvPr>
        </p:nvSpPr>
        <p:spPr>
          <a:xfrm>
            <a:off x="457200" y="2609854"/>
            <a:ext cx="5700752" cy="2857523"/>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olidFill>
                <a:schemeClr val="lt1"/>
              </a:solidFill>
              <a:latin typeface="微软雅黑" panose="020B0503020204020204" charset="-122"/>
              <a:ea typeface="微软雅黑" panose="020B0503020204020204" charset="-122"/>
              <a:sym typeface="+mn-ea"/>
            </a:endParaRPr>
          </a:p>
        </p:txBody>
      </p:sp>
      <p:sp>
        <p:nvSpPr>
          <p:cNvPr id="15" name="任意多边形: 形状 15"/>
          <p:cNvSpPr/>
          <p:nvPr>
            <p:custDataLst>
              <p:tags r:id="rId8"/>
            </p:custDataLst>
          </p:nvPr>
        </p:nvSpPr>
        <p:spPr>
          <a:xfrm rot="16200000">
            <a:off x="8470579" y="756986"/>
            <a:ext cx="337457" cy="362136"/>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9"/>
            </p:custDataLst>
          </p:nvPr>
        </p:nvSpPr>
        <p:spPr>
          <a:xfrm>
            <a:off x="1028700" y="1162050"/>
            <a:ext cx="3629025"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charset="-122"/>
                <a:ea typeface="微软雅黑" panose="020B0503020204020204" charset="-122"/>
              </a:rPr>
              <a:t>文艺哲学</a:t>
            </a:r>
          </a:p>
        </p:txBody>
      </p:sp>
      <p:sp>
        <p:nvSpPr>
          <p:cNvPr id="7" name="Title 6"/>
          <p:cNvSpPr txBox="1"/>
          <p:nvPr>
            <p:custDataLst>
              <p:tags r:id="rId10"/>
            </p:custDataLst>
          </p:nvPr>
        </p:nvSpPr>
        <p:spPr>
          <a:xfrm>
            <a:off x="4886325" y="1162050"/>
            <a:ext cx="3571875" cy="5715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32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柏拉图</a:t>
            </a:r>
          </a:p>
        </p:txBody>
      </p:sp>
      <p:sp>
        <p:nvSpPr>
          <p:cNvPr id="8" name="Title 6"/>
          <p:cNvSpPr txBox="1"/>
          <p:nvPr>
            <p:custDataLst>
              <p:tags r:id="rId11"/>
            </p:custDataLst>
          </p:nvPr>
        </p:nvSpPr>
        <p:spPr>
          <a:xfrm>
            <a:off x="686415" y="2838453"/>
            <a:ext cx="5243077" cy="397672"/>
          </a:xfrm>
          <a:prstGeom prst="rect">
            <a:avLst/>
          </a:prstGeom>
          <a:noFill/>
          <a:ln w="3175">
            <a:noFill/>
            <a:prstDash val="dash"/>
          </a:ln>
        </p:spPr>
        <p:txBody>
          <a:bodyPr wrap="square" lIns="47625" tIns="19050" rIns="47625" bIns="19050" anchor="b" anchorCtr="0">
            <a:normAutofit fontScale="975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400" b="1" i="0" spc="12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文学活动中有哲学（包括美学）问题</a:t>
            </a:r>
          </a:p>
        </p:txBody>
      </p:sp>
      <p:sp>
        <p:nvSpPr>
          <p:cNvPr id="9" name="Title 6"/>
          <p:cNvSpPr txBox="1"/>
          <p:nvPr>
            <p:custDataLst>
              <p:tags r:id="rId12"/>
            </p:custDataLst>
          </p:nvPr>
        </p:nvSpPr>
        <p:spPr>
          <a:xfrm>
            <a:off x="685938" y="3288989"/>
            <a:ext cx="5243063" cy="1949801"/>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26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主观与客观、现象与本质、个别与一般、偶然与必然、形式与内容、美与丑、真与假等范畴</a:t>
            </a:r>
          </a:p>
        </p:txBody>
      </p:sp>
      <p:pic>
        <p:nvPicPr>
          <p:cNvPr id="10" name="图片 9"/>
          <p:cNvPicPr>
            <a:picLocks noChangeAspect="1"/>
          </p:cNvPicPr>
          <p:nvPr>
            <p:custDataLst>
              <p:tags r:id="rId13"/>
            </p:custDataLst>
          </p:nvPr>
        </p:nvPicPr>
        <p:blipFill rotWithShape="1">
          <a:blip r:embed="rId17"/>
          <a:srcRect/>
          <a:stretch>
            <a:fillRect/>
          </a:stretch>
        </p:blipFill>
        <p:spPr>
          <a:xfrm>
            <a:off x="6303804" y="2609853"/>
            <a:ext cx="2237105" cy="2857519"/>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6"/>
          <a:stretch>
            <a:fillRect/>
          </a:stretch>
        </p:blipFill>
        <p:spPr>
          <a:xfrm>
            <a:off x="0" y="0"/>
            <a:ext cx="9144000" cy="6858000"/>
          </a:xfrm>
          <a:prstGeom prst="rect">
            <a:avLst/>
          </a:prstGeom>
        </p:spPr>
      </p:pic>
      <p:sp>
        <p:nvSpPr>
          <p:cNvPr id="2" name="矩形 1"/>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57200" y="1047750"/>
            <a:ext cx="8229600" cy="8001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2" name="矩形 11"/>
          <p:cNvSpPr/>
          <p:nvPr>
            <p:custDataLst>
              <p:tags r:id="rId5"/>
            </p:custDataLst>
          </p:nvPr>
        </p:nvSpPr>
        <p:spPr>
          <a:xfrm>
            <a:off x="667703" y="1278970"/>
            <a:ext cx="159544" cy="337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latin typeface="微软雅黑" panose="020B0503020204020204" charset="-122"/>
              <a:ea typeface="微软雅黑" panose="020B0503020204020204" charset="-122"/>
            </a:endParaRPr>
          </a:p>
        </p:txBody>
      </p:sp>
      <p:cxnSp>
        <p:nvCxnSpPr>
          <p:cNvPr id="13" name="直接连接符 12"/>
          <p:cNvCxnSpPr/>
          <p:nvPr>
            <p:custDataLst>
              <p:tags r:id="rId6"/>
            </p:custDataLst>
          </p:nvPr>
        </p:nvCxnSpPr>
        <p:spPr>
          <a:xfrm>
            <a:off x="5572125" y="1288256"/>
            <a:ext cx="0" cy="319088"/>
          </a:xfrm>
          <a:prstGeom prst="line">
            <a:avLst/>
          </a:prstGeom>
          <a:ln w="12700">
            <a:solidFill>
              <a:srgbClr val="B2B2B2"/>
            </a:solidFill>
            <a:prstDash val="dash"/>
          </a:ln>
        </p:spPr>
        <p:style>
          <a:lnRef idx="1">
            <a:schemeClr val="dk1"/>
          </a:lnRef>
          <a:fillRef idx="0">
            <a:schemeClr val="dk1"/>
          </a:fillRef>
          <a:effectRef idx="0">
            <a:schemeClr val="dk1"/>
          </a:effectRef>
          <a:fontRef idx="minor">
            <a:schemeClr val="tx1"/>
          </a:fontRef>
        </p:style>
      </p:cxnSp>
      <p:sp>
        <p:nvSpPr>
          <p:cNvPr id="14" name="矩形 13"/>
          <p:cNvSpPr/>
          <p:nvPr>
            <p:custDataLst>
              <p:tags r:id="rId7"/>
            </p:custDataLst>
          </p:nvPr>
        </p:nvSpPr>
        <p:spPr>
          <a:xfrm>
            <a:off x="457200" y="2609854"/>
            <a:ext cx="4286290" cy="2857523"/>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olidFill>
                <a:schemeClr val="lt1"/>
              </a:solidFill>
              <a:latin typeface="微软雅黑" panose="020B0503020204020204" charset="-122"/>
              <a:ea typeface="微软雅黑" panose="020B0503020204020204" charset="-122"/>
              <a:sym typeface="+mn-ea"/>
            </a:endParaRPr>
          </a:p>
        </p:txBody>
      </p:sp>
      <p:sp>
        <p:nvSpPr>
          <p:cNvPr id="15" name="任意多边形: 形状 15"/>
          <p:cNvSpPr/>
          <p:nvPr>
            <p:custDataLst>
              <p:tags r:id="rId8"/>
            </p:custDataLst>
          </p:nvPr>
        </p:nvSpPr>
        <p:spPr>
          <a:xfrm rot="16200000">
            <a:off x="8470579" y="756986"/>
            <a:ext cx="337457" cy="362136"/>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9"/>
            </p:custDataLst>
          </p:nvPr>
        </p:nvSpPr>
        <p:spPr>
          <a:xfrm>
            <a:off x="1028700" y="1162050"/>
            <a:ext cx="4429125"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charset="-122"/>
                <a:ea typeface="微软雅黑" panose="020B0503020204020204" charset="-122"/>
              </a:rPr>
              <a:t>文艺社会学</a:t>
            </a:r>
          </a:p>
        </p:txBody>
      </p:sp>
      <p:sp>
        <p:nvSpPr>
          <p:cNvPr id="7" name="Title 6"/>
          <p:cNvSpPr txBox="1"/>
          <p:nvPr>
            <p:custDataLst>
              <p:tags r:id="rId10"/>
            </p:custDataLst>
          </p:nvPr>
        </p:nvSpPr>
        <p:spPr>
          <a:xfrm>
            <a:off x="5686425" y="1162050"/>
            <a:ext cx="2771775" cy="5715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卢那察尔斯基</a:t>
            </a:r>
          </a:p>
        </p:txBody>
      </p:sp>
      <p:sp>
        <p:nvSpPr>
          <p:cNvPr id="8" name="Title 6"/>
          <p:cNvSpPr txBox="1"/>
          <p:nvPr>
            <p:custDataLst>
              <p:tags r:id="rId11"/>
            </p:custDataLst>
          </p:nvPr>
        </p:nvSpPr>
        <p:spPr>
          <a:xfrm>
            <a:off x="686579" y="2838453"/>
            <a:ext cx="3828604" cy="961966"/>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000" b="1" i="0" spc="16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文学中有社会学问题</a:t>
            </a:r>
          </a:p>
        </p:txBody>
      </p:sp>
      <p:sp>
        <p:nvSpPr>
          <p:cNvPr id="9" name="Title 6"/>
          <p:cNvSpPr txBox="1"/>
          <p:nvPr>
            <p:custDataLst>
              <p:tags r:id="rId12"/>
            </p:custDataLst>
          </p:nvPr>
        </p:nvSpPr>
        <p:spPr>
          <a:xfrm>
            <a:off x="686103" y="3853283"/>
            <a:ext cx="3828589" cy="1385507"/>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文学与社会、文学与自然、文学与时代、文学与政治、文学与环境、文学与社会心理等</a:t>
            </a:r>
          </a:p>
        </p:txBody>
      </p:sp>
      <p:pic>
        <p:nvPicPr>
          <p:cNvPr id="10" name="图片 9"/>
          <p:cNvPicPr>
            <a:picLocks noChangeAspect="1"/>
          </p:cNvPicPr>
          <p:nvPr>
            <p:custDataLst>
              <p:tags r:id="rId13"/>
            </p:custDataLst>
          </p:nvPr>
        </p:nvPicPr>
        <p:blipFill rotWithShape="1">
          <a:blip r:embed="rId17"/>
          <a:srcRect t="23191" b="23191"/>
          <a:stretch>
            <a:fillRect/>
          </a:stretch>
        </p:blipFill>
        <p:spPr>
          <a:xfrm>
            <a:off x="4743450" y="2609853"/>
            <a:ext cx="3943350" cy="2857519"/>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6"/>
          <a:stretch>
            <a:fillRect/>
          </a:stretch>
        </p:blipFill>
        <p:spPr>
          <a:xfrm>
            <a:off x="0" y="0"/>
            <a:ext cx="9144000" cy="6858000"/>
          </a:xfrm>
          <a:prstGeom prst="rect">
            <a:avLst/>
          </a:prstGeom>
        </p:spPr>
      </p:pic>
      <p:sp>
        <p:nvSpPr>
          <p:cNvPr id="2" name="矩形 1"/>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57200" y="1047750"/>
            <a:ext cx="8229600" cy="8001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2" name="矩形 11"/>
          <p:cNvSpPr/>
          <p:nvPr>
            <p:custDataLst>
              <p:tags r:id="rId5"/>
            </p:custDataLst>
          </p:nvPr>
        </p:nvSpPr>
        <p:spPr>
          <a:xfrm>
            <a:off x="667703" y="1278970"/>
            <a:ext cx="159544" cy="337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latin typeface="微软雅黑" panose="020B0503020204020204" charset="-122"/>
              <a:ea typeface="微软雅黑" panose="020B0503020204020204" charset="-122"/>
            </a:endParaRPr>
          </a:p>
        </p:txBody>
      </p:sp>
      <p:cxnSp>
        <p:nvCxnSpPr>
          <p:cNvPr id="13" name="直接连接符 12"/>
          <p:cNvCxnSpPr/>
          <p:nvPr>
            <p:custDataLst>
              <p:tags r:id="rId6"/>
            </p:custDataLst>
          </p:nvPr>
        </p:nvCxnSpPr>
        <p:spPr>
          <a:xfrm>
            <a:off x="4772025" y="1288256"/>
            <a:ext cx="0" cy="319088"/>
          </a:xfrm>
          <a:prstGeom prst="line">
            <a:avLst/>
          </a:prstGeom>
          <a:ln w="12700">
            <a:solidFill>
              <a:srgbClr val="B2B2B2"/>
            </a:solidFill>
            <a:prstDash val="dash"/>
          </a:ln>
        </p:spPr>
        <p:style>
          <a:lnRef idx="1">
            <a:schemeClr val="dk1"/>
          </a:lnRef>
          <a:fillRef idx="0">
            <a:schemeClr val="dk1"/>
          </a:fillRef>
          <a:effectRef idx="0">
            <a:schemeClr val="dk1"/>
          </a:effectRef>
          <a:fontRef idx="minor">
            <a:schemeClr val="tx1"/>
          </a:fontRef>
        </p:style>
      </p:cxnSp>
      <p:sp>
        <p:nvSpPr>
          <p:cNvPr id="14" name="矩形 13"/>
          <p:cNvSpPr/>
          <p:nvPr>
            <p:custDataLst>
              <p:tags r:id="rId7"/>
            </p:custDataLst>
          </p:nvPr>
        </p:nvSpPr>
        <p:spPr>
          <a:xfrm>
            <a:off x="457200" y="2609854"/>
            <a:ext cx="5543590" cy="2857523"/>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olidFill>
                <a:schemeClr val="lt1"/>
              </a:solidFill>
              <a:latin typeface="微软雅黑" panose="020B0503020204020204" charset="-122"/>
              <a:ea typeface="微软雅黑" panose="020B0503020204020204" charset="-122"/>
              <a:sym typeface="+mn-ea"/>
            </a:endParaRPr>
          </a:p>
        </p:txBody>
      </p:sp>
      <p:sp>
        <p:nvSpPr>
          <p:cNvPr id="15" name="任意多边形: 形状 15"/>
          <p:cNvSpPr/>
          <p:nvPr>
            <p:custDataLst>
              <p:tags r:id="rId8"/>
            </p:custDataLst>
          </p:nvPr>
        </p:nvSpPr>
        <p:spPr>
          <a:xfrm rot="16200000">
            <a:off x="8470579" y="756986"/>
            <a:ext cx="337457" cy="362136"/>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9"/>
            </p:custDataLst>
          </p:nvPr>
        </p:nvSpPr>
        <p:spPr>
          <a:xfrm>
            <a:off x="1028700" y="1162050"/>
            <a:ext cx="3629025"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charset="-122"/>
                <a:ea typeface="微软雅黑" panose="020B0503020204020204" charset="-122"/>
              </a:rPr>
              <a:t>文学心理学</a:t>
            </a:r>
          </a:p>
        </p:txBody>
      </p:sp>
      <p:sp>
        <p:nvSpPr>
          <p:cNvPr id="7" name="Title 6"/>
          <p:cNvSpPr txBox="1"/>
          <p:nvPr>
            <p:custDataLst>
              <p:tags r:id="rId10"/>
            </p:custDataLst>
          </p:nvPr>
        </p:nvSpPr>
        <p:spPr>
          <a:xfrm>
            <a:off x="4886325" y="1162050"/>
            <a:ext cx="3571875" cy="5715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32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弗洛伊德</a:t>
            </a:r>
          </a:p>
        </p:txBody>
      </p:sp>
      <p:sp>
        <p:nvSpPr>
          <p:cNvPr id="8" name="Title 6"/>
          <p:cNvSpPr txBox="1"/>
          <p:nvPr>
            <p:custDataLst>
              <p:tags r:id="rId11"/>
            </p:custDataLst>
          </p:nvPr>
        </p:nvSpPr>
        <p:spPr>
          <a:xfrm>
            <a:off x="686276" y="2838630"/>
            <a:ext cx="5086509" cy="694926"/>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200" b="1" i="0" spc="12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文学涉及许多心理学问题</a:t>
            </a:r>
          </a:p>
        </p:txBody>
      </p:sp>
      <p:sp>
        <p:nvSpPr>
          <p:cNvPr id="9" name="Title 6"/>
          <p:cNvSpPr txBox="1"/>
          <p:nvPr>
            <p:custDataLst>
              <p:tags r:id="rId12"/>
            </p:custDataLst>
          </p:nvPr>
        </p:nvSpPr>
        <p:spPr>
          <a:xfrm>
            <a:off x="685800" y="3586427"/>
            <a:ext cx="5086495" cy="1652822"/>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26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文学与情感、文学与体验、文学与联想、文学与想象、文学与回忆、文学与意识、无意识等</a:t>
            </a:r>
          </a:p>
        </p:txBody>
      </p:sp>
      <p:pic>
        <p:nvPicPr>
          <p:cNvPr id="10" name="图片 9"/>
          <p:cNvPicPr>
            <a:picLocks noChangeAspect="1"/>
          </p:cNvPicPr>
          <p:nvPr>
            <p:custDataLst>
              <p:tags r:id="rId13"/>
            </p:custDataLst>
          </p:nvPr>
        </p:nvPicPr>
        <p:blipFill rotWithShape="1">
          <a:blip r:embed="rId17"/>
          <a:srcRect/>
          <a:stretch>
            <a:fillRect/>
          </a:stretch>
        </p:blipFill>
        <p:spPr>
          <a:xfrm>
            <a:off x="6184900" y="2609853"/>
            <a:ext cx="2317750" cy="2857519"/>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标题 84"/>
          <p:cNvSpPr>
            <a:spLocks noGrp="1"/>
          </p:cNvSpPr>
          <p:nvPr>
            <p:ph type="title"/>
            <p:custDataLst>
              <p:tags r:id="rId2"/>
            </p:custDataLst>
          </p:nvPr>
        </p:nvSpPr>
        <p:spPr>
          <a:xfrm>
            <a:off x="4155281" y="2771220"/>
            <a:ext cx="4552950" cy="1012031"/>
          </a:xfrm>
        </p:spPr>
        <p:txBody>
          <a:bodyPr>
            <a:normAutofit/>
          </a:bodyPr>
          <a:lstStyle/>
          <a:p>
            <a:pPr marL="0" indent="0" algn="ctr">
              <a:lnSpc>
                <a:spcPct val="100000"/>
              </a:lnSpc>
              <a:spcBef>
                <a:spcPts val="0"/>
              </a:spcBef>
              <a:spcAft>
                <a:spcPts val="0"/>
              </a:spcAft>
              <a:buSzPct val="100000"/>
              <a:buNone/>
            </a:pPr>
            <a:r>
              <a:rPr lang="zh-CN" altLang="en-US" sz="5800" spc="419" dirty="0"/>
              <a:t>绪论（上）</a:t>
            </a:r>
          </a:p>
        </p:txBody>
      </p:sp>
      <p:sp>
        <p:nvSpPr>
          <p:cNvPr id="86" name="文本占位符 85"/>
          <p:cNvSpPr>
            <a:spLocks noGrp="1"/>
          </p:cNvSpPr>
          <p:nvPr>
            <p:ph type="body" idx="1"/>
            <p:custDataLst>
              <p:tags r:id="rId3"/>
            </p:custDataLst>
          </p:nvPr>
        </p:nvSpPr>
        <p:spPr>
          <a:xfrm>
            <a:off x="607478" y="596175"/>
            <a:ext cx="1403985" cy="1579050"/>
          </a:xfrm>
        </p:spPr>
        <p:txBody>
          <a:bodyPr/>
          <a:lstStyle/>
          <a:p>
            <a:r>
              <a:rPr lang="en-US" altLang="zh-CN" dirty="0"/>
              <a:t>01</a:t>
            </a:r>
          </a:p>
        </p:txBody>
      </p:sp>
      <p:sp>
        <p:nvSpPr>
          <p:cNvPr id="2" name="文本框 1"/>
          <p:cNvSpPr txBox="1"/>
          <p:nvPr/>
        </p:nvSpPr>
        <p:spPr>
          <a:xfrm>
            <a:off x="5888355" y="5970270"/>
            <a:ext cx="3048000" cy="583565"/>
          </a:xfrm>
          <a:prstGeom prst="rect">
            <a:avLst/>
          </a:prstGeom>
          <a:noFill/>
        </p:spPr>
        <p:txBody>
          <a:bodyPr wrap="square" rtlCol="0">
            <a:spAutoFit/>
          </a:bodyPr>
          <a:lstStyle/>
          <a:p>
            <a:endParaRPr lang="zh-CN" altLang="en-US"/>
          </a:p>
        </p:txBody>
      </p:sp>
    </p:spTree>
    <p:custDataLst>
      <p:tags r:id="rId1"/>
    </p:custDataLst>
  </p:cSld>
  <p:clrMapOvr>
    <a:masterClrMapping/>
  </p:clrMapOvr>
  <p:transition spd="med">
    <p:diamond/>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5"/>
          <a:stretch>
            <a:fillRect/>
          </a:stretch>
        </p:blipFill>
        <p:spPr>
          <a:xfrm>
            <a:off x="0" y="0"/>
            <a:ext cx="9144000" cy="6858000"/>
          </a:xfrm>
          <a:prstGeom prst="rect">
            <a:avLst/>
          </a:prstGeom>
        </p:spPr>
      </p:pic>
      <p:sp>
        <p:nvSpPr>
          <p:cNvPr id="2" name="矩形 1"/>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57200" y="1047750"/>
            <a:ext cx="8229600" cy="8001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2" name="矩形 11"/>
          <p:cNvSpPr/>
          <p:nvPr>
            <p:custDataLst>
              <p:tags r:id="rId5"/>
            </p:custDataLst>
          </p:nvPr>
        </p:nvSpPr>
        <p:spPr>
          <a:xfrm>
            <a:off x="667703" y="1278970"/>
            <a:ext cx="159544" cy="337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latin typeface="微软雅黑" panose="020B0503020204020204" charset="-122"/>
              <a:ea typeface="微软雅黑" panose="020B0503020204020204" charset="-122"/>
            </a:endParaRPr>
          </a:p>
        </p:txBody>
      </p:sp>
      <p:cxnSp>
        <p:nvCxnSpPr>
          <p:cNvPr id="13" name="直接连接符 12"/>
          <p:cNvCxnSpPr/>
          <p:nvPr>
            <p:custDataLst>
              <p:tags r:id="rId6"/>
            </p:custDataLst>
          </p:nvPr>
        </p:nvCxnSpPr>
        <p:spPr>
          <a:xfrm>
            <a:off x="4772025" y="1288256"/>
            <a:ext cx="0" cy="319088"/>
          </a:xfrm>
          <a:prstGeom prst="line">
            <a:avLst/>
          </a:prstGeom>
          <a:ln w="12700">
            <a:solidFill>
              <a:srgbClr val="B2B2B2"/>
            </a:solidFill>
            <a:prstDash val="dash"/>
          </a:ln>
        </p:spPr>
        <p:style>
          <a:lnRef idx="1">
            <a:schemeClr val="dk1"/>
          </a:lnRef>
          <a:fillRef idx="0">
            <a:schemeClr val="dk1"/>
          </a:fillRef>
          <a:effectRef idx="0">
            <a:schemeClr val="dk1"/>
          </a:effectRef>
          <a:fontRef idx="minor">
            <a:schemeClr val="tx1"/>
          </a:fontRef>
        </p:style>
      </p:cxnSp>
      <p:sp>
        <p:nvSpPr>
          <p:cNvPr id="14" name="矩形 13"/>
          <p:cNvSpPr/>
          <p:nvPr>
            <p:custDataLst>
              <p:tags r:id="rId7"/>
            </p:custDataLst>
          </p:nvPr>
        </p:nvSpPr>
        <p:spPr>
          <a:xfrm>
            <a:off x="457200" y="2609854"/>
            <a:ext cx="5386427" cy="2857523"/>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olidFill>
                <a:schemeClr val="lt1"/>
              </a:solidFill>
              <a:latin typeface="微软雅黑" panose="020B0503020204020204" charset="-122"/>
              <a:ea typeface="微软雅黑" panose="020B0503020204020204" charset="-122"/>
              <a:sym typeface="+mn-ea"/>
            </a:endParaRPr>
          </a:p>
        </p:txBody>
      </p:sp>
      <p:sp>
        <p:nvSpPr>
          <p:cNvPr id="15" name="任意多边形: 形状 15"/>
          <p:cNvSpPr/>
          <p:nvPr>
            <p:custDataLst>
              <p:tags r:id="rId8"/>
            </p:custDataLst>
          </p:nvPr>
        </p:nvSpPr>
        <p:spPr>
          <a:xfrm rot="16200000">
            <a:off x="8470579" y="756986"/>
            <a:ext cx="337457" cy="362136"/>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9"/>
            </p:custDataLst>
          </p:nvPr>
        </p:nvSpPr>
        <p:spPr>
          <a:xfrm>
            <a:off x="1028700" y="1162050"/>
            <a:ext cx="3629025"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charset="-122"/>
                <a:ea typeface="微软雅黑" panose="020B0503020204020204" charset="-122"/>
              </a:rPr>
              <a:t>文学语言学</a:t>
            </a:r>
          </a:p>
        </p:txBody>
      </p:sp>
      <p:sp>
        <p:nvSpPr>
          <p:cNvPr id="7" name="Title 6"/>
          <p:cNvSpPr txBox="1"/>
          <p:nvPr>
            <p:custDataLst>
              <p:tags r:id="rId10"/>
            </p:custDataLst>
          </p:nvPr>
        </p:nvSpPr>
        <p:spPr>
          <a:xfrm>
            <a:off x="4886325" y="1162050"/>
            <a:ext cx="3571875" cy="5715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索绪尔</a:t>
            </a:r>
          </a:p>
        </p:txBody>
      </p:sp>
      <p:sp>
        <p:nvSpPr>
          <p:cNvPr id="8" name="Title 6"/>
          <p:cNvSpPr txBox="1"/>
          <p:nvPr>
            <p:custDataLst>
              <p:tags r:id="rId11"/>
            </p:custDataLst>
          </p:nvPr>
        </p:nvSpPr>
        <p:spPr>
          <a:xfrm>
            <a:off x="685800" y="2838453"/>
            <a:ext cx="4929188" cy="2400319"/>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文学以语言符号来表现人与社会，不能不涉及与文学密切相关的语言问题</a:t>
            </a:r>
          </a:p>
          <a:p>
            <a:pPr marL="406400" lvl="1" indent="0" algn="l" eaLnBrk="1" fontAlgn="auto" hangingPunct="1">
              <a:lnSpc>
                <a:spcPct val="120000"/>
              </a:lnSpc>
              <a:spcBef>
                <a:spcPts val="0"/>
              </a:spcBef>
              <a:spcAft>
                <a:spcPts val="800"/>
              </a:spcAft>
              <a:buSzPct val="100000"/>
              <a:buFont typeface="Wingdings" panose="05000000000000000000" pitchFamily="2" charset="2"/>
              <a:buNone/>
            </a:pPr>
            <a:r>
              <a:rPr lang="zh-CN" altLang="en-US" sz="2200" spc="14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文学与音律、文学与节奏、文学与修辞、文学与文体等</a:t>
            </a:r>
          </a:p>
        </p:txBody>
      </p:sp>
      <p:pic>
        <p:nvPicPr>
          <p:cNvPr id="9" name="图片 8"/>
          <p:cNvPicPr>
            <a:picLocks noChangeAspect="1"/>
          </p:cNvPicPr>
          <p:nvPr>
            <p:custDataLst>
              <p:tags r:id="rId12"/>
            </p:custDataLst>
          </p:nvPr>
        </p:nvPicPr>
        <p:blipFill rotWithShape="1">
          <a:blip r:embed="rId16"/>
          <a:srcRect t="6385" b="6385"/>
          <a:stretch>
            <a:fillRect/>
          </a:stretch>
        </p:blipFill>
        <p:spPr>
          <a:xfrm>
            <a:off x="5843588" y="2609853"/>
            <a:ext cx="2843213" cy="2857519"/>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ff8c281d424df89ae52e5f50a2023270.jpgff8c281d424df89ae52e5f50a2023270"/>
          <p:cNvPicPr>
            <a:picLocks noChangeAspect="1"/>
          </p:cNvPicPr>
          <p:nvPr>
            <p:custDataLst>
              <p:tags r:id="rId4"/>
            </p:custDataLst>
          </p:nvPr>
        </p:nvPicPr>
        <p:blipFill rotWithShape="1">
          <a:blip r:embed="rId11"/>
          <a:srcRect l="35032" r="35032"/>
          <a:stretch>
            <a:fillRect/>
          </a:stretch>
        </p:blipFill>
        <p:spPr>
          <a:xfrm>
            <a:off x="0" y="0"/>
            <a:ext cx="3929091" cy="6858000"/>
          </a:xfrm>
          <a:custGeom>
            <a:avLst/>
            <a:gdLst/>
            <a:ahLst/>
            <a:cxnLst>
              <a:cxn ang="3">
                <a:pos x="hc" y="t"/>
              </a:cxn>
              <a:cxn ang="cd2">
                <a:pos x="l" y="vc"/>
              </a:cxn>
              <a:cxn ang="cd4">
                <a:pos x="hc" y="b"/>
              </a:cxn>
              <a:cxn ang="0">
                <a:pos x="r" y="vc"/>
              </a:cxn>
            </a:cxnLst>
            <a:rect l="l" t="t" r="r" b="b"/>
            <a:pathLst>
              <a:path w="7920" h="10800">
                <a:moveTo>
                  <a:pt x="0" y="0"/>
                </a:moveTo>
                <a:lnTo>
                  <a:pt x="7920" y="0"/>
                </a:lnTo>
                <a:lnTo>
                  <a:pt x="7920" y="10800"/>
                </a:lnTo>
                <a:lnTo>
                  <a:pt x="0" y="10800"/>
                </a:lnTo>
                <a:lnTo>
                  <a:pt x="0" y="0"/>
                </a:lnTo>
                <a:close/>
              </a:path>
            </a:pathLst>
          </a:custGeom>
        </p:spPr>
      </p:pic>
      <p:sp>
        <p:nvSpPr>
          <p:cNvPr id="3" name="文本框 2"/>
          <p:cNvSpPr txBox="1"/>
          <p:nvPr>
            <p:custDataLst>
              <p:tags r:id="rId5"/>
            </p:custDataLst>
          </p:nvPr>
        </p:nvSpPr>
        <p:spPr>
          <a:xfrm>
            <a:off x="4614899" y="1066809"/>
            <a:ext cx="3843366" cy="91440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solidFill>
                <a:latin typeface="微软雅黑" panose="020B0503020204020204" charset="-122"/>
                <a:ea typeface="微软雅黑" panose="020B0503020204020204" charset="-122"/>
              </a:rPr>
              <a:t>文学价值学</a:t>
            </a:r>
          </a:p>
        </p:txBody>
      </p:sp>
      <p:sp>
        <p:nvSpPr>
          <p:cNvPr id="11" name="Title 6"/>
          <p:cNvSpPr txBox="1"/>
          <p:nvPr>
            <p:custDataLst>
              <p:tags r:id="rId6"/>
            </p:custDataLst>
          </p:nvPr>
        </p:nvSpPr>
        <p:spPr>
          <a:xfrm>
            <a:off x="4615280" y="2876576"/>
            <a:ext cx="3842862" cy="960313"/>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600" b="1" i="0" spc="20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文学具有价值</a:t>
            </a:r>
          </a:p>
        </p:txBody>
      </p:sp>
      <p:sp>
        <p:nvSpPr>
          <p:cNvPr id="14" name="Title 6"/>
          <p:cNvSpPr txBox="1"/>
          <p:nvPr>
            <p:custDataLst>
              <p:tags r:id="rId7"/>
            </p:custDataLst>
          </p:nvPr>
        </p:nvSpPr>
        <p:spPr>
          <a:xfrm>
            <a:off x="4614804" y="3889752"/>
            <a:ext cx="3842848" cy="1615686"/>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娱乐价值、审美价值、认识价值和教育价值等就是其中最重要的价值</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descr="pic_sup"/>
          <p:cNvPicPr>
            <a:picLocks noChangeAspect="1"/>
          </p:cNvPicPr>
          <p:nvPr>
            <p:custDataLst>
              <p:tags r:id="rId2"/>
            </p:custDataLst>
          </p:nvPr>
        </p:nvPicPr>
        <p:blipFill>
          <a:blip r:embed="rId16"/>
          <a:stretch>
            <a:fillRect/>
          </a:stretch>
        </p:blipFill>
        <p:spPr>
          <a:xfrm>
            <a:off x="0" y="0"/>
            <a:ext cx="9144000" cy="6858000"/>
          </a:xfrm>
          <a:prstGeom prst="rect">
            <a:avLst/>
          </a:prstGeom>
        </p:spPr>
      </p:pic>
      <p:sp>
        <p:nvSpPr>
          <p:cNvPr id="2" name="矩形 1"/>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457200" y="1047750"/>
            <a:ext cx="8229600" cy="800100"/>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2" name="矩形 11"/>
          <p:cNvSpPr/>
          <p:nvPr>
            <p:custDataLst>
              <p:tags r:id="rId5"/>
            </p:custDataLst>
          </p:nvPr>
        </p:nvSpPr>
        <p:spPr>
          <a:xfrm>
            <a:off x="667703" y="1278970"/>
            <a:ext cx="159544" cy="3376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lt1"/>
              </a:solidFill>
              <a:latin typeface="微软雅黑" panose="020B0503020204020204" charset="-122"/>
              <a:ea typeface="微软雅黑" panose="020B0503020204020204" charset="-122"/>
            </a:endParaRPr>
          </a:p>
        </p:txBody>
      </p:sp>
      <p:cxnSp>
        <p:nvCxnSpPr>
          <p:cNvPr id="13" name="直接连接符 12"/>
          <p:cNvCxnSpPr/>
          <p:nvPr>
            <p:custDataLst>
              <p:tags r:id="rId6"/>
            </p:custDataLst>
          </p:nvPr>
        </p:nvCxnSpPr>
        <p:spPr>
          <a:xfrm>
            <a:off x="4772025" y="1288256"/>
            <a:ext cx="0" cy="319088"/>
          </a:xfrm>
          <a:prstGeom prst="line">
            <a:avLst/>
          </a:prstGeom>
          <a:ln w="12700">
            <a:solidFill>
              <a:srgbClr val="B2B2B2"/>
            </a:solidFill>
            <a:prstDash val="dash"/>
          </a:ln>
        </p:spPr>
        <p:style>
          <a:lnRef idx="1">
            <a:schemeClr val="dk1"/>
          </a:lnRef>
          <a:fillRef idx="0">
            <a:schemeClr val="dk1"/>
          </a:fillRef>
          <a:effectRef idx="0">
            <a:schemeClr val="dk1"/>
          </a:effectRef>
          <a:fontRef idx="minor">
            <a:schemeClr val="tx1"/>
          </a:fontRef>
        </p:style>
      </p:cxnSp>
      <p:sp>
        <p:nvSpPr>
          <p:cNvPr id="14" name="矩形 13"/>
          <p:cNvSpPr/>
          <p:nvPr>
            <p:custDataLst>
              <p:tags r:id="rId7"/>
            </p:custDataLst>
          </p:nvPr>
        </p:nvSpPr>
        <p:spPr>
          <a:xfrm>
            <a:off x="457200" y="2609854"/>
            <a:ext cx="5072102" cy="2857523"/>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olidFill>
                <a:schemeClr val="lt1"/>
              </a:solidFill>
              <a:latin typeface="微软雅黑" panose="020B0503020204020204" charset="-122"/>
              <a:ea typeface="微软雅黑" panose="020B0503020204020204" charset="-122"/>
              <a:sym typeface="+mn-ea"/>
            </a:endParaRPr>
          </a:p>
        </p:txBody>
      </p:sp>
      <p:sp>
        <p:nvSpPr>
          <p:cNvPr id="15" name="任意多边形: 形状 15"/>
          <p:cNvSpPr/>
          <p:nvPr>
            <p:custDataLst>
              <p:tags r:id="rId8"/>
            </p:custDataLst>
          </p:nvPr>
        </p:nvSpPr>
        <p:spPr>
          <a:xfrm rot="16200000">
            <a:off x="8470579" y="756986"/>
            <a:ext cx="337457" cy="362136"/>
          </a:xfrm>
          <a:custGeom>
            <a:avLst/>
            <a:gdLst>
              <a:gd name="connsiteX0" fmla="*/ 449943 w 449943"/>
              <a:gd name="connsiteY0" fmla="*/ 0 h 482848"/>
              <a:gd name="connsiteX1" fmla="*/ 449943 w 449943"/>
              <a:gd name="connsiteY1" fmla="*/ 375475 h 482848"/>
              <a:gd name="connsiteX2" fmla="*/ 449943 w 449943"/>
              <a:gd name="connsiteY2" fmla="*/ 449943 h 482848"/>
              <a:gd name="connsiteX3" fmla="*/ 449943 w 449943"/>
              <a:gd name="connsiteY3" fmla="*/ 482848 h 482848"/>
              <a:gd name="connsiteX4" fmla="*/ 0 w 449943"/>
              <a:gd name="connsiteY4" fmla="*/ 482848 h 482848"/>
              <a:gd name="connsiteX5" fmla="*/ 0 w 449943"/>
              <a:gd name="connsiteY5" fmla="*/ 375475 h 482848"/>
              <a:gd name="connsiteX6" fmla="*/ 342570 w 449943"/>
              <a:gd name="connsiteY6" fmla="*/ 375475 h 482848"/>
              <a:gd name="connsiteX7" fmla="*/ 342570 w 449943"/>
              <a:gd name="connsiteY7" fmla="*/ 0 h 4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943" h="482848">
                <a:moveTo>
                  <a:pt x="449943" y="0"/>
                </a:moveTo>
                <a:lnTo>
                  <a:pt x="449943" y="375475"/>
                </a:lnTo>
                <a:lnTo>
                  <a:pt x="449943" y="449943"/>
                </a:lnTo>
                <a:lnTo>
                  <a:pt x="449943" y="482848"/>
                </a:lnTo>
                <a:lnTo>
                  <a:pt x="0" y="482848"/>
                </a:lnTo>
                <a:lnTo>
                  <a:pt x="0" y="375475"/>
                </a:lnTo>
                <a:lnTo>
                  <a:pt x="342570" y="375475"/>
                </a:lnTo>
                <a:lnTo>
                  <a:pt x="3425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9"/>
            </p:custDataLst>
          </p:nvPr>
        </p:nvSpPr>
        <p:spPr>
          <a:xfrm>
            <a:off x="1028700" y="1162050"/>
            <a:ext cx="3629025"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200" b="1" spc="160" dirty="0">
                <a:solidFill>
                  <a:schemeClr val="accent1"/>
                </a:solidFill>
                <a:latin typeface="微软雅黑" panose="020B0503020204020204" charset="-122"/>
                <a:ea typeface="微软雅黑" panose="020B0503020204020204" charset="-122"/>
              </a:rPr>
              <a:t>文学信息学</a:t>
            </a:r>
          </a:p>
        </p:txBody>
      </p:sp>
      <p:sp>
        <p:nvSpPr>
          <p:cNvPr id="7" name="Title 6"/>
          <p:cNvSpPr txBox="1"/>
          <p:nvPr>
            <p:custDataLst>
              <p:tags r:id="rId10"/>
            </p:custDataLst>
          </p:nvPr>
        </p:nvSpPr>
        <p:spPr>
          <a:xfrm>
            <a:off x="4886325" y="1162050"/>
            <a:ext cx="3571875" cy="57150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32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麦克卢汉</a:t>
            </a:r>
          </a:p>
        </p:txBody>
      </p:sp>
      <p:sp>
        <p:nvSpPr>
          <p:cNvPr id="8" name="Title 6"/>
          <p:cNvSpPr txBox="1"/>
          <p:nvPr>
            <p:custDataLst>
              <p:tags r:id="rId11"/>
            </p:custDataLst>
          </p:nvPr>
        </p:nvSpPr>
        <p:spPr>
          <a:xfrm>
            <a:off x="686417" y="2838453"/>
            <a:ext cx="4614422" cy="961966"/>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400" b="1" i="0" spc="12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文学是一种信息，需要加以传播</a:t>
            </a:r>
          </a:p>
        </p:txBody>
      </p:sp>
      <p:sp>
        <p:nvSpPr>
          <p:cNvPr id="9" name="Title 6"/>
          <p:cNvSpPr txBox="1"/>
          <p:nvPr>
            <p:custDataLst>
              <p:tags r:id="rId12"/>
            </p:custDataLst>
          </p:nvPr>
        </p:nvSpPr>
        <p:spPr>
          <a:xfrm>
            <a:off x="685941" y="3853283"/>
            <a:ext cx="4614408" cy="1385507"/>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文学与媒介、文学与出版、文学与媒体、文学与市场、文学与接受等</a:t>
            </a:r>
          </a:p>
        </p:txBody>
      </p:sp>
      <p:pic>
        <p:nvPicPr>
          <p:cNvPr id="10" name="图片 9"/>
          <p:cNvPicPr>
            <a:picLocks noChangeAspect="1"/>
          </p:cNvPicPr>
          <p:nvPr>
            <p:custDataLst>
              <p:tags r:id="rId13"/>
            </p:custDataLst>
          </p:nvPr>
        </p:nvPicPr>
        <p:blipFill rotWithShape="1">
          <a:blip r:embed="rId17"/>
          <a:srcRect l="582" r="582"/>
          <a:stretch>
            <a:fillRect/>
          </a:stretch>
        </p:blipFill>
        <p:spPr>
          <a:xfrm>
            <a:off x="5529263" y="2609853"/>
            <a:ext cx="3157538" cy="2857519"/>
          </a:xfrm>
          <a:custGeom>
            <a:avLst/>
            <a:gdLst/>
            <a:ahLst/>
            <a:cxnLst>
              <a:cxn ang="3">
                <a:pos x="hc" y="t"/>
              </a:cxn>
              <a:cxn ang="cd2">
                <a:pos x="l" y="vc"/>
              </a:cxn>
              <a:cxn ang="cd4">
                <a:pos x="hc" y="b"/>
              </a:cxn>
              <a:cxn ang="0">
                <a:pos x="r" y="vc"/>
              </a:cxn>
            </a:cxnLst>
            <a:rect l="l" t="t" r="r" b="b"/>
            <a:pathLst>
              <a:path w="6960" h="6000">
                <a:moveTo>
                  <a:pt x="0" y="0"/>
                </a:moveTo>
                <a:lnTo>
                  <a:pt x="6960" y="0"/>
                </a:lnTo>
                <a:lnTo>
                  <a:pt x="6960" y="6000"/>
                </a:lnTo>
                <a:lnTo>
                  <a:pt x="0" y="600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10"/>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252845"/>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8230e0c031753cb5617a6026608172c1.jpg8230e0c031753cb5617a6026608172c1"/>
          <p:cNvPicPr>
            <a:picLocks noChangeAspect="1"/>
          </p:cNvPicPr>
          <p:nvPr>
            <p:custDataLst>
              <p:tags r:id="rId4"/>
            </p:custDataLst>
          </p:nvPr>
        </p:nvPicPr>
        <p:blipFill rotWithShape="1">
          <a:blip r:embed="rId11"/>
          <a:srcRect l="31876" r="31876"/>
          <a:stretch>
            <a:fillRect/>
          </a:stretch>
        </p:blipFill>
        <p:spPr>
          <a:xfrm>
            <a:off x="0" y="0"/>
            <a:ext cx="4757776"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3" name="文本框 2"/>
          <p:cNvSpPr txBox="1"/>
          <p:nvPr>
            <p:custDataLst>
              <p:tags r:id="rId5"/>
            </p:custDataLst>
          </p:nvPr>
        </p:nvSpPr>
        <p:spPr>
          <a:xfrm>
            <a:off x="5100680" y="1032497"/>
            <a:ext cx="3700481" cy="708670"/>
          </a:xfrm>
          <a:prstGeom prst="rect">
            <a:avLst/>
          </a:prstGeom>
          <a:noFill/>
        </p:spPr>
        <p:txBody>
          <a:bodyPr wrap="square" lIns="47625" tIns="19050" rIns="47625" bIns="19050" rtlCol="0" anchor="b" anchorCtr="0">
            <a:normAutofit/>
          </a:bodyPr>
          <a:lstStyle/>
          <a:p>
            <a:pPr marL="0" indent="0" algn="l">
              <a:lnSpc>
                <a:spcPct val="100000"/>
              </a:lnSpc>
              <a:spcBef>
                <a:spcPts val="0"/>
              </a:spcBef>
              <a:spcAft>
                <a:spcPts val="0"/>
              </a:spcAft>
              <a:buSzPct val="100000"/>
              <a:buNone/>
            </a:pPr>
            <a:r>
              <a:rPr lang="zh-CN" altLang="en-US" sz="3800" b="1" spc="220" dirty="0">
                <a:solidFill>
                  <a:schemeClr val="accent1"/>
                </a:solidFill>
                <a:latin typeface="微软雅黑" panose="020B0503020204020204" charset="-122"/>
                <a:ea typeface="微软雅黑" panose="020B0503020204020204" charset="-122"/>
              </a:rPr>
              <a:t>文学文化学</a:t>
            </a:r>
          </a:p>
        </p:txBody>
      </p:sp>
      <p:sp>
        <p:nvSpPr>
          <p:cNvPr id="11" name="Title 6"/>
          <p:cNvSpPr txBox="1"/>
          <p:nvPr>
            <p:custDataLst>
              <p:tags r:id="rId6"/>
            </p:custDataLst>
          </p:nvPr>
        </p:nvSpPr>
        <p:spPr>
          <a:xfrm>
            <a:off x="5101360" y="2636524"/>
            <a:ext cx="3700018" cy="1094903"/>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200" b="1" i="0" spc="16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文学又是一种文化，涉及许多文化问题</a:t>
            </a:r>
          </a:p>
        </p:txBody>
      </p:sp>
      <p:sp>
        <p:nvSpPr>
          <p:cNvPr id="2" name="Title 6"/>
          <p:cNvSpPr txBox="1"/>
          <p:nvPr>
            <p:custDataLst>
              <p:tags r:id="rId7"/>
            </p:custDataLst>
          </p:nvPr>
        </p:nvSpPr>
        <p:spPr>
          <a:xfrm>
            <a:off x="5100883" y="3784291"/>
            <a:ext cx="3700003" cy="1686893"/>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文学与历史、文学与宗教、文学与伦理、文学与性别、文学与民族、文学与地域、文学与民俗、文学与传播、文学与传统、文学与现代等。</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2"/>
            <p:custDataLst>
              <p:tags r:id="rId2"/>
            </p:custDataLst>
          </p:nvPr>
        </p:nvSpPr>
        <p:spPr>
          <a:xfrm>
            <a:off x="492760" y="2188845"/>
            <a:ext cx="8231505" cy="2480310"/>
          </a:xfrm>
        </p:spPr>
        <p:txBody>
          <a:bodyPr>
            <a:normAutofit/>
          </a:bodyPr>
          <a:lstStyle/>
          <a:p>
            <a:pPr marL="0" indent="0" algn="ctr">
              <a:lnSpc>
                <a:spcPct val="100000"/>
              </a:lnSpc>
              <a:spcBef>
                <a:spcPts val="0"/>
              </a:spcBef>
              <a:buSzPct val="100000"/>
              <a:buNone/>
            </a:pPr>
            <a:r>
              <a:rPr lang="zh-CN" altLang="en-US" sz="5200" spc="360" dirty="0">
                <a:solidFill>
                  <a:schemeClr val="tx1">
                    <a:lumMod val="85000"/>
                    <a:lumOff val="15000"/>
                  </a:schemeClr>
                </a:solidFill>
              </a:rPr>
              <a:t>五、本书的逻辑结构</a:t>
            </a:r>
          </a:p>
        </p:txBody>
      </p:sp>
    </p:spTree>
    <p:custDataLst>
      <p:tags r:id="rId1"/>
    </p:custData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图片 21" descr="pic_sup"/>
          <p:cNvPicPr>
            <a:picLocks noChangeAspect="1"/>
          </p:cNvPicPr>
          <p:nvPr>
            <p:custDataLst>
              <p:tags r:id="rId2"/>
            </p:custDataLst>
          </p:nvPr>
        </p:nvPicPr>
        <p:blipFill>
          <a:blip r:embed="rId24"/>
          <a:stretch>
            <a:fillRect/>
          </a:stretch>
        </p:blipFill>
        <p:spPr>
          <a:xfrm>
            <a:off x="0" y="0"/>
            <a:ext cx="9144000" cy="6858000"/>
          </a:xfrm>
          <a:prstGeom prst="rect">
            <a:avLst/>
          </a:prstGeom>
        </p:spPr>
      </p:pic>
      <p:sp>
        <p:nvSpPr>
          <p:cNvPr id="21" name="矩形 20"/>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457204" y="704855"/>
            <a:ext cx="8229657"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000" b="1" spc="160" dirty="0">
                <a:solidFill>
                  <a:schemeClr val="accent1"/>
                </a:solidFill>
                <a:latin typeface="微软雅黑" panose="020B0503020204020204" charset="-122"/>
                <a:ea typeface="微软雅黑" panose="020B0503020204020204" charset="-122"/>
              </a:rPr>
              <a:t>四、本书的逻辑结构</a:t>
            </a:r>
          </a:p>
        </p:txBody>
      </p:sp>
      <p:sp>
        <p:nvSpPr>
          <p:cNvPr id="76" name="三角形 15"/>
          <p:cNvSpPr/>
          <p:nvPr>
            <p:custDataLst>
              <p:tags r:id="rId5"/>
            </p:custDataLst>
          </p:nvPr>
        </p:nvSpPr>
        <p:spPr>
          <a:xfrm>
            <a:off x="933057" y="2989232"/>
            <a:ext cx="282636" cy="328071"/>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3" name="文本框 10"/>
          <p:cNvSpPr txBox="1"/>
          <p:nvPr>
            <p:custDataLst>
              <p:tags r:id="rId6"/>
            </p:custDataLst>
          </p:nvPr>
        </p:nvSpPr>
        <p:spPr>
          <a:xfrm>
            <a:off x="1390015" y="2604770"/>
            <a:ext cx="1770380" cy="1198880"/>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文学理论的对象、性质与方法以及本书的指导思想—绪论</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14" name="矩形: 圆角 13"/>
          <p:cNvSpPr/>
          <p:nvPr>
            <p:custDataLst>
              <p:tags r:id="rId7"/>
            </p:custDataLst>
          </p:nvPr>
        </p:nvSpPr>
        <p:spPr>
          <a:xfrm>
            <a:off x="1281288" y="2504807"/>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三角形 15"/>
          <p:cNvSpPr/>
          <p:nvPr>
            <p:custDataLst>
              <p:tags r:id="rId8"/>
            </p:custDataLst>
          </p:nvPr>
        </p:nvSpPr>
        <p:spPr>
          <a:xfrm>
            <a:off x="3288515" y="2989232"/>
            <a:ext cx="282636" cy="328071"/>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文本框 10"/>
          <p:cNvSpPr txBox="1"/>
          <p:nvPr>
            <p:custDataLst>
              <p:tags r:id="rId9"/>
            </p:custDataLst>
          </p:nvPr>
        </p:nvSpPr>
        <p:spPr>
          <a:xfrm>
            <a:off x="3817620" y="2604770"/>
            <a:ext cx="1735455" cy="1086485"/>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文学理论的性质—</a:t>
            </a: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追问文学是什么</a:t>
            </a:r>
            <a:r>
              <a:rPr lang="en-US" altLang="zh-CN"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第一章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8" name="矩形: 圆角 13"/>
          <p:cNvSpPr/>
          <p:nvPr>
            <p:custDataLst>
              <p:tags r:id="rId10"/>
            </p:custDataLst>
          </p:nvPr>
        </p:nvSpPr>
        <p:spPr>
          <a:xfrm>
            <a:off x="3708501" y="2504807"/>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0" name="三角形 15"/>
          <p:cNvSpPr/>
          <p:nvPr>
            <p:custDataLst>
              <p:tags r:id="rId11"/>
            </p:custDataLst>
          </p:nvPr>
        </p:nvSpPr>
        <p:spPr>
          <a:xfrm>
            <a:off x="5787484" y="2989232"/>
            <a:ext cx="282636" cy="328071"/>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文本框 10"/>
          <p:cNvSpPr txBox="1"/>
          <p:nvPr>
            <p:custDataLst>
              <p:tags r:id="rId12"/>
            </p:custDataLst>
          </p:nvPr>
        </p:nvSpPr>
        <p:spPr>
          <a:xfrm>
            <a:off x="6245860" y="2604770"/>
            <a:ext cx="1716405" cy="1086485"/>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文学的价值与功能—追问文学对人的意义和作用</a:t>
            </a: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—第二章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12" name="矩形: 圆角 13"/>
          <p:cNvSpPr/>
          <p:nvPr>
            <p:custDataLst>
              <p:tags r:id="rId13"/>
            </p:custDataLst>
          </p:nvPr>
        </p:nvSpPr>
        <p:spPr>
          <a:xfrm>
            <a:off x="6135714" y="2504807"/>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5" name="三角形 15"/>
          <p:cNvSpPr/>
          <p:nvPr>
            <p:custDataLst>
              <p:tags r:id="rId14"/>
            </p:custDataLst>
          </p:nvPr>
        </p:nvSpPr>
        <p:spPr>
          <a:xfrm>
            <a:off x="933057" y="4607051"/>
            <a:ext cx="282636" cy="328071"/>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6" name="文本框 15"/>
          <p:cNvSpPr txBox="1"/>
          <p:nvPr>
            <p:custDataLst>
              <p:tags r:id="rId15"/>
            </p:custDataLst>
          </p:nvPr>
        </p:nvSpPr>
        <p:spPr>
          <a:xfrm>
            <a:off x="1292860" y="4222750"/>
            <a:ext cx="1776730" cy="1086485"/>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文学创作—追问文学的创造过程怎样</a:t>
            </a: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—第三章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17" name="矩形: 圆角 13"/>
          <p:cNvSpPr/>
          <p:nvPr>
            <p:custDataLst>
              <p:tags r:id="rId16"/>
            </p:custDataLst>
          </p:nvPr>
        </p:nvSpPr>
        <p:spPr>
          <a:xfrm>
            <a:off x="1281288" y="4122628"/>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8" name="三角形 15"/>
          <p:cNvSpPr/>
          <p:nvPr>
            <p:custDataLst>
              <p:tags r:id="rId17"/>
            </p:custDataLst>
          </p:nvPr>
        </p:nvSpPr>
        <p:spPr>
          <a:xfrm>
            <a:off x="3360270" y="4607051"/>
            <a:ext cx="282636" cy="328071"/>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9" name="文本框 10"/>
          <p:cNvSpPr txBox="1"/>
          <p:nvPr>
            <p:custDataLst>
              <p:tags r:id="rId18"/>
            </p:custDataLst>
          </p:nvPr>
        </p:nvSpPr>
        <p:spPr>
          <a:xfrm>
            <a:off x="3817620" y="4222750"/>
            <a:ext cx="1654175" cy="1160780"/>
          </a:xfrm>
          <a:prstGeom prst="rect">
            <a:avLst/>
          </a:prstGeom>
          <a:noFill/>
        </p:spPr>
        <p:txBody>
          <a:bodyPr vert="horz" wrap="square" lIns="67500" tIns="35100" rIns="67500" bIns="351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20000"/>
              </a:lnSpc>
              <a:spcBef>
                <a:spcPts val="0"/>
              </a:spcBef>
              <a:spcAft>
                <a:spcPts val="800"/>
              </a:spcAft>
              <a:buSzPct val="100000"/>
            </a:pP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文学作品—追问文学作品有哪些构成要素—第四章</a:t>
            </a:r>
          </a:p>
        </p:txBody>
      </p:sp>
      <p:sp>
        <p:nvSpPr>
          <p:cNvPr id="20" name="矩形: 圆角 13"/>
          <p:cNvSpPr/>
          <p:nvPr>
            <p:custDataLst>
              <p:tags r:id="rId19"/>
            </p:custDataLst>
          </p:nvPr>
        </p:nvSpPr>
        <p:spPr>
          <a:xfrm>
            <a:off x="6156426" y="4149298"/>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文学体裁—追问文学作品有哪些种类</a:t>
            </a:r>
            <a:r>
              <a:rPr lang="en-US" altLang="zh-CN"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第五章</a:t>
            </a:r>
          </a:p>
        </p:txBody>
      </p:sp>
      <p:sp>
        <p:nvSpPr>
          <p:cNvPr id="2" name="矩形: 圆角 13"/>
          <p:cNvSpPr/>
          <p:nvPr>
            <p:custDataLst>
              <p:tags r:id="rId20"/>
            </p:custDataLst>
          </p:nvPr>
        </p:nvSpPr>
        <p:spPr>
          <a:xfrm>
            <a:off x="3780256" y="4149933"/>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3" name="三角形 15"/>
          <p:cNvSpPr/>
          <p:nvPr>
            <p:custDataLst>
              <p:tags r:id="rId21"/>
            </p:custDataLst>
          </p:nvPr>
        </p:nvSpPr>
        <p:spPr>
          <a:xfrm>
            <a:off x="5770974" y="4551332"/>
            <a:ext cx="282636" cy="328071"/>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图片 21" descr="pic_sup"/>
          <p:cNvPicPr>
            <a:picLocks noChangeAspect="1"/>
          </p:cNvPicPr>
          <p:nvPr>
            <p:custDataLst>
              <p:tags r:id="rId2"/>
            </p:custDataLst>
          </p:nvPr>
        </p:nvPicPr>
        <p:blipFill>
          <a:blip r:embed="rId22"/>
          <a:stretch>
            <a:fillRect/>
          </a:stretch>
        </p:blipFill>
        <p:spPr>
          <a:xfrm>
            <a:off x="0" y="0"/>
            <a:ext cx="9144000" cy="6858000"/>
          </a:xfrm>
          <a:prstGeom prst="rect">
            <a:avLst/>
          </a:prstGeom>
        </p:spPr>
      </p:pic>
      <p:sp>
        <p:nvSpPr>
          <p:cNvPr id="21" name="矩形 20"/>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457204" y="704855"/>
            <a:ext cx="8229657" cy="571500"/>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buNone/>
            </a:pPr>
            <a:r>
              <a:rPr lang="zh-CN" altLang="en-US" sz="3000" b="1" spc="160" dirty="0">
                <a:solidFill>
                  <a:schemeClr val="accent1"/>
                </a:solidFill>
                <a:latin typeface="微软雅黑" panose="020B0503020204020204" charset="-122"/>
                <a:ea typeface="微软雅黑" panose="020B0503020204020204" charset="-122"/>
              </a:rPr>
              <a:t>（二）本书的逻辑结构</a:t>
            </a:r>
          </a:p>
        </p:txBody>
      </p:sp>
      <p:sp>
        <p:nvSpPr>
          <p:cNvPr id="76" name="三角形 15"/>
          <p:cNvSpPr/>
          <p:nvPr>
            <p:custDataLst>
              <p:tags r:id="rId5"/>
            </p:custDataLst>
          </p:nvPr>
        </p:nvSpPr>
        <p:spPr>
          <a:xfrm>
            <a:off x="953111" y="2989325"/>
            <a:ext cx="282663" cy="328103"/>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3" name="文本框 10"/>
          <p:cNvSpPr txBox="1"/>
          <p:nvPr>
            <p:custDataLst>
              <p:tags r:id="rId6"/>
            </p:custDataLst>
          </p:nvPr>
        </p:nvSpPr>
        <p:spPr>
          <a:xfrm>
            <a:off x="1313815" y="2604770"/>
            <a:ext cx="1866900" cy="1198880"/>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文学的风格流派和思潮</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追问文学史上有哪些风格等</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第六章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14" name="矩形: 圆角 13"/>
          <p:cNvSpPr/>
          <p:nvPr>
            <p:custDataLst>
              <p:tags r:id="rId7"/>
            </p:custDataLst>
          </p:nvPr>
        </p:nvSpPr>
        <p:spPr>
          <a:xfrm>
            <a:off x="1301354" y="2504854"/>
            <a:ext cx="1861034" cy="12983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6" name="三角形 15"/>
          <p:cNvSpPr/>
          <p:nvPr>
            <p:custDataLst>
              <p:tags r:id="rId8"/>
            </p:custDataLst>
          </p:nvPr>
        </p:nvSpPr>
        <p:spPr>
          <a:xfrm>
            <a:off x="3380557" y="2989325"/>
            <a:ext cx="282663" cy="328103"/>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7" name="文本框 10"/>
          <p:cNvSpPr txBox="1"/>
          <p:nvPr>
            <p:custDataLst>
              <p:tags r:id="rId9"/>
            </p:custDataLst>
          </p:nvPr>
        </p:nvSpPr>
        <p:spPr>
          <a:xfrm>
            <a:off x="3837930" y="2604826"/>
            <a:ext cx="1735622" cy="1086589"/>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文学接受</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追问读者是如何接受文学作品的</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第七章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8" name="矩形: 圆角 13"/>
          <p:cNvSpPr/>
          <p:nvPr>
            <p:custDataLst>
              <p:tags r:id="rId10"/>
            </p:custDataLst>
          </p:nvPr>
        </p:nvSpPr>
        <p:spPr>
          <a:xfrm>
            <a:off x="3728801" y="2504854"/>
            <a:ext cx="1861034" cy="12983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0" name="三角形 15"/>
          <p:cNvSpPr/>
          <p:nvPr>
            <p:custDataLst>
              <p:tags r:id="rId11"/>
            </p:custDataLst>
          </p:nvPr>
        </p:nvSpPr>
        <p:spPr>
          <a:xfrm>
            <a:off x="5808004" y="2989325"/>
            <a:ext cx="282663" cy="328103"/>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1" name="文本框 10"/>
          <p:cNvSpPr txBox="1"/>
          <p:nvPr>
            <p:custDataLst>
              <p:tags r:id="rId12"/>
            </p:custDataLst>
          </p:nvPr>
        </p:nvSpPr>
        <p:spPr>
          <a:xfrm>
            <a:off x="6137275" y="2604770"/>
            <a:ext cx="1845310" cy="1086485"/>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文学批评</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追问文学批评家如何评论文学作品</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第八章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12" name="矩形: 圆角 13"/>
          <p:cNvSpPr/>
          <p:nvPr>
            <p:custDataLst>
              <p:tags r:id="rId13"/>
            </p:custDataLst>
          </p:nvPr>
        </p:nvSpPr>
        <p:spPr>
          <a:xfrm>
            <a:off x="6156247" y="2504854"/>
            <a:ext cx="1861034" cy="12983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5" name="三角形 15"/>
          <p:cNvSpPr/>
          <p:nvPr>
            <p:custDataLst>
              <p:tags r:id="rId14"/>
            </p:custDataLst>
          </p:nvPr>
        </p:nvSpPr>
        <p:spPr>
          <a:xfrm>
            <a:off x="953111" y="4607300"/>
            <a:ext cx="282663" cy="328103"/>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6" name="文本框 15"/>
          <p:cNvSpPr txBox="1"/>
          <p:nvPr>
            <p:custDataLst>
              <p:tags r:id="rId15"/>
            </p:custDataLst>
          </p:nvPr>
        </p:nvSpPr>
        <p:spPr>
          <a:xfrm>
            <a:off x="1312927" y="4222962"/>
            <a:ext cx="1874065" cy="1086589"/>
          </a:xfrm>
          <a:prstGeom prst="rect">
            <a:avLst/>
          </a:prstGeom>
          <a:noFill/>
        </p:spPr>
        <p:txBody>
          <a:bodyPr vert="horz" wrap="square" lIns="67500" tIns="35100" rIns="67500" bIns="35100" rtlCol="0"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文学的历史演变</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追问文学自古至今是如何演变的</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第九章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Symbol" panose="05050102010706020507" pitchFamily="18" charset="2"/>
            </a:endParaRPr>
          </a:p>
        </p:txBody>
      </p:sp>
      <p:sp>
        <p:nvSpPr>
          <p:cNvPr id="17" name="矩形: 圆角 13"/>
          <p:cNvSpPr/>
          <p:nvPr>
            <p:custDataLst>
              <p:tags r:id="rId16"/>
            </p:custDataLst>
          </p:nvPr>
        </p:nvSpPr>
        <p:spPr>
          <a:xfrm>
            <a:off x="1301354" y="4122830"/>
            <a:ext cx="1861034" cy="12983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8" name="三角形 15"/>
          <p:cNvSpPr/>
          <p:nvPr>
            <p:custDataLst>
              <p:tags r:id="rId17"/>
            </p:custDataLst>
          </p:nvPr>
        </p:nvSpPr>
        <p:spPr>
          <a:xfrm>
            <a:off x="3380557" y="4607300"/>
            <a:ext cx="282663" cy="328103"/>
          </a:xfrm>
          <a:custGeom>
            <a:avLst/>
            <a:gdLst>
              <a:gd name="connsiteX0" fmla="*/ 0 w 268794"/>
              <a:gd name="connsiteY0" fmla="*/ 0 h 311799"/>
              <a:gd name="connsiteX1" fmla="*/ 268794 w 268794"/>
              <a:gd name="connsiteY1" fmla="*/ 155899 h 311799"/>
              <a:gd name="connsiteX2" fmla="*/ 0 w 268794"/>
              <a:gd name="connsiteY2" fmla="*/ 311799 h 311799"/>
            </a:gdLst>
            <a:ahLst/>
            <a:cxnLst>
              <a:cxn ang="0">
                <a:pos x="connsiteX0" y="connsiteY0"/>
              </a:cxn>
              <a:cxn ang="0">
                <a:pos x="connsiteX1" y="connsiteY1"/>
              </a:cxn>
              <a:cxn ang="0">
                <a:pos x="connsiteX2" y="connsiteY2"/>
              </a:cxn>
            </a:cxnLst>
            <a:rect l="l" t="t" r="r" b="b"/>
            <a:pathLst>
              <a:path w="268794" h="311799">
                <a:moveTo>
                  <a:pt x="0" y="0"/>
                </a:moveTo>
                <a:lnTo>
                  <a:pt x="268794" y="155899"/>
                </a:lnTo>
                <a:lnTo>
                  <a:pt x="0" y="311799"/>
                </a:ln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19" name="文本框 10"/>
          <p:cNvSpPr txBox="1"/>
          <p:nvPr>
            <p:custDataLst>
              <p:tags r:id="rId18"/>
            </p:custDataLst>
          </p:nvPr>
        </p:nvSpPr>
        <p:spPr>
          <a:xfrm>
            <a:off x="3837930" y="4222962"/>
            <a:ext cx="1654334" cy="1160892"/>
          </a:xfrm>
          <a:prstGeom prst="rect">
            <a:avLst/>
          </a:prstGeom>
          <a:noFill/>
        </p:spPr>
        <p:txBody>
          <a:bodyPr vert="horz" wrap="square" lIns="67500" tIns="35100" rIns="67500" bIns="351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fontAlgn="auto">
              <a:lnSpc>
                <a:spcPct val="120000"/>
              </a:lnSpc>
              <a:spcBef>
                <a:spcPts val="0"/>
              </a:spcBef>
              <a:spcAft>
                <a:spcPts val="800"/>
              </a:spcAft>
              <a:buSzPct val="100000"/>
            </a:pP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文学活动的当代发展</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追问文学在当代有什么新变</a:t>
            </a:r>
            <a:r>
              <a:rPr lang="en-US" altLang="zh-CN"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a:t>
            </a:r>
            <a:r>
              <a:rPr lang="zh-CN" altLang="en-US" sz="14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第十章</a:t>
            </a:r>
            <a:endParaRPr lang="zh-CN" altLang="en-US" sz="1400" spc="60" dirty="0">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2" name="矩形: 圆角 13"/>
          <p:cNvSpPr/>
          <p:nvPr>
            <p:custDataLst>
              <p:tags r:id="rId19"/>
            </p:custDataLst>
          </p:nvPr>
        </p:nvSpPr>
        <p:spPr>
          <a:xfrm>
            <a:off x="3780256" y="4149933"/>
            <a:ext cx="1860855" cy="129825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Tree>
    <p:custDataLst>
      <p:tags r:id="rId1"/>
    </p:custData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custDataLst>
              <p:tags r:id="rId2"/>
            </p:custDataLst>
          </p:nvPr>
        </p:nvPicPr>
        <p:blipFill>
          <a:blip r:embed="rId9"/>
          <a:stretch>
            <a:fillRect/>
          </a:stretch>
        </p:blipFill>
        <p:spPr>
          <a:xfrm>
            <a:off x="0" y="0"/>
            <a:ext cx="9144000" cy="6858000"/>
          </a:xfrm>
          <a:prstGeom prst="rect">
            <a:avLst/>
          </a:prstGeom>
        </p:spPr>
      </p:pic>
      <p:sp>
        <p:nvSpPr>
          <p:cNvPr id="6" name="矩形 5"/>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52" name="Rectangle 10"/>
          <p:cNvSpPr/>
          <p:nvPr>
            <p:custDataLst>
              <p:tags r:id="rId4"/>
            </p:custDataLst>
          </p:nvPr>
        </p:nvSpPr>
        <p:spPr>
          <a:xfrm>
            <a:off x="4914945" y="1638320"/>
            <a:ext cx="3429027" cy="3429027"/>
          </a:xfrm>
          <a:custGeom>
            <a:avLst/>
            <a:gdLst>
              <a:gd name="connsiteX0" fmla="*/ 4495837 w 4495837"/>
              <a:gd name="connsiteY0" fmla="*/ 0 h 4495834"/>
              <a:gd name="connsiteX1" fmla="*/ 4495834 w 4495837"/>
              <a:gd name="connsiteY1" fmla="*/ 4495834 h 4495834"/>
              <a:gd name="connsiteX2" fmla="*/ 1 w 4495837"/>
              <a:gd name="connsiteY2" fmla="*/ 4495834 h 4495834"/>
              <a:gd name="connsiteX3" fmla="*/ 0 w 4495837"/>
              <a:gd name="connsiteY3" fmla="*/ 1 h 4495834"/>
            </a:gdLst>
            <a:ahLst/>
            <a:cxnLst>
              <a:cxn ang="0">
                <a:pos x="connsiteX0" y="connsiteY0"/>
              </a:cxn>
              <a:cxn ang="0">
                <a:pos x="connsiteX1" y="connsiteY1"/>
              </a:cxn>
              <a:cxn ang="0">
                <a:pos x="connsiteX2" y="connsiteY2"/>
              </a:cxn>
              <a:cxn ang="0">
                <a:pos x="connsiteX3" y="connsiteY3"/>
              </a:cxn>
            </a:cxnLst>
            <a:rect l="l" t="t" r="r" b="b"/>
            <a:pathLst>
              <a:path w="4495837" h="4495834">
                <a:moveTo>
                  <a:pt x="4495837" y="0"/>
                </a:moveTo>
                <a:lnTo>
                  <a:pt x="4495834" y="4495834"/>
                </a:lnTo>
                <a:lnTo>
                  <a:pt x="1" y="4495834"/>
                </a:lnTo>
                <a:lnTo>
                  <a:pt x="0" y="1"/>
                </a:lnTo>
                <a:close/>
              </a:path>
            </a:pathLst>
          </a:custGeom>
          <a:solidFill>
            <a:schemeClr val="lt2"/>
          </a:solidFill>
          <a:ln>
            <a:noFill/>
          </a:ln>
          <a:effectLst>
            <a:outerShdw blurRad="1905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4" name="图片 3" descr="D:\meihua_service_cache\jpg/4a86352cef6409c80d1a12d0366a4075.jpg4a86352cef6409c80d1a12d0366a4075"/>
          <p:cNvPicPr>
            <a:picLocks noChangeAspect="1"/>
          </p:cNvPicPr>
          <p:nvPr>
            <p:custDataLst>
              <p:tags r:id="rId5"/>
            </p:custDataLst>
          </p:nvPr>
        </p:nvPicPr>
        <p:blipFill rotWithShape="1">
          <a:blip r:embed="rId10"/>
          <a:srcRect l="11807" r="11807"/>
          <a:stretch>
            <a:fillRect/>
          </a:stretch>
        </p:blipFill>
        <p:spPr>
          <a:xfrm>
            <a:off x="800107" y="1945494"/>
            <a:ext cx="4114800" cy="2814638"/>
          </a:xfrm>
          <a:custGeom>
            <a:avLst/>
            <a:gdLst/>
            <a:ahLst/>
            <a:cxnLst>
              <a:cxn ang="3">
                <a:pos x="hc" y="t"/>
              </a:cxn>
              <a:cxn ang="cd2">
                <a:pos x="l" y="vc"/>
              </a:cxn>
              <a:cxn ang="cd4">
                <a:pos x="hc" y="b"/>
              </a:cxn>
              <a:cxn ang="0">
                <a:pos x="r" y="vc"/>
              </a:cxn>
            </a:cxnLst>
            <a:rect l="l" t="t" r="r" b="b"/>
            <a:pathLst>
              <a:path w="8640" h="5280">
                <a:moveTo>
                  <a:pt x="0" y="0"/>
                </a:moveTo>
                <a:lnTo>
                  <a:pt x="8640" y="0"/>
                </a:lnTo>
                <a:lnTo>
                  <a:pt x="8640" y="5280"/>
                </a:lnTo>
                <a:lnTo>
                  <a:pt x="0" y="5280"/>
                </a:lnTo>
                <a:lnTo>
                  <a:pt x="0" y="0"/>
                </a:lnTo>
                <a:close/>
              </a:path>
            </a:pathLst>
          </a:custGeom>
        </p:spPr>
      </p:pic>
      <p:sp>
        <p:nvSpPr>
          <p:cNvPr id="11" name="Title 6"/>
          <p:cNvSpPr txBox="1"/>
          <p:nvPr>
            <p:custDataLst>
              <p:tags r:id="rId6"/>
            </p:custDataLst>
          </p:nvPr>
        </p:nvSpPr>
        <p:spPr>
          <a:xfrm>
            <a:off x="5258681" y="2324130"/>
            <a:ext cx="2742755" cy="992024"/>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600" b="1" i="0" spc="20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基本概念</a:t>
            </a:r>
          </a:p>
        </p:txBody>
      </p:sp>
      <p:sp>
        <p:nvSpPr>
          <p:cNvPr id="14" name="Title 6"/>
          <p:cNvSpPr txBox="1"/>
          <p:nvPr>
            <p:custDataLst>
              <p:tags r:id="rId7"/>
            </p:custDataLst>
          </p:nvPr>
        </p:nvSpPr>
        <p:spPr>
          <a:xfrm>
            <a:off x="5258204" y="3369018"/>
            <a:ext cx="2742741" cy="1012532"/>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pPr>
            <a:r>
              <a:rPr lang="zh-CN" altLang="en-US" sz="1600" spc="18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文学理论，文学理论的对象，文学理论的性质，文学理论的研究方法</a:t>
            </a:r>
          </a:p>
        </p:txBody>
      </p:sp>
    </p:spTree>
    <p:custDataLst>
      <p:tags r:id="rId1"/>
    </p:custData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图片 8" descr="pic_sup"/>
          <p:cNvPicPr>
            <a:picLocks noChangeAspect="1"/>
          </p:cNvPicPr>
          <p:nvPr>
            <p:custDataLst>
              <p:tags r:id="rId2"/>
            </p:custDataLst>
          </p:nvPr>
        </p:nvPicPr>
        <p:blipFill>
          <a:blip r:embed="rId17"/>
          <a:stretch>
            <a:fillRect/>
          </a:stretch>
        </p:blipFill>
        <p:spPr>
          <a:xfrm>
            <a:off x="0" y="0"/>
            <a:ext cx="9144000" cy="6858000"/>
          </a:xfrm>
          <a:prstGeom prst="rect">
            <a:avLst/>
          </a:prstGeom>
        </p:spPr>
      </p:pic>
      <p:sp>
        <p:nvSpPr>
          <p:cNvPr id="8" name="矩形 7"/>
          <p:cNvSpPr/>
          <p:nvPr>
            <p:custDataLst>
              <p:tags r:id="rId3"/>
            </p:custDataLst>
          </p:nvPr>
        </p:nvSpPr>
        <p:spPr>
          <a:xfrm>
            <a:off x="0" y="302260"/>
            <a:ext cx="9144000" cy="6549390"/>
          </a:xfrm>
          <a:prstGeom prst="rect">
            <a:avLst/>
          </a:prstGeom>
          <a:solidFill>
            <a:schemeClr val="lt2"/>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4" name="矩形 11"/>
          <p:cNvSpPr/>
          <p:nvPr>
            <p:custDataLst>
              <p:tags r:id="rId4"/>
            </p:custDataLst>
          </p:nvPr>
        </p:nvSpPr>
        <p:spPr>
          <a:xfrm>
            <a:off x="337185" y="1344930"/>
            <a:ext cx="8559165" cy="4366260"/>
          </a:xfrm>
          <a:prstGeom prst="rect">
            <a:avLst/>
          </a:prstGeom>
          <a:noFill/>
          <a:ln w="1270">
            <a:solidFill>
              <a:schemeClr val="accent1"/>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lt1"/>
              </a:solidFill>
              <a:latin typeface="微软雅黑" panose="020B0503020204020204" charset="-122"/>
              <a:ea typeface="微软雅黑" panose="020B0503020204020204" charset="-122"/>
            </a:endParaRPr>
          </a:p>
        </p:txBody>
      </p:sp>
      <p:sp>
        <p:nvSpPr>
          <p:cNvPr id="5" name="矩形 4"/>
          <p:cNvSpPr/>
          <p:nvPr>
            <p:custDataLst>
              <p:tags r:id="rId5"/>
            </p:custDataLst>
          </p:nvPr>
        </p:nvSpPr>
        <p:spPr>
          <a:xfrm>
            <a:off x="263366" y="1245870"/>
            <a:ext cx="8559165" cy="436626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lt1"/>
              </a:solidFill>
              <a:latin typeface="微软雅黑" panose="020B0503020204020204" charset="-122"/>
              <a:ea typeface="微软雅黑" panose="020B0503020204020204" charset="-122"/>
            </a:endParaRPr>
          </a:p>
        </p:txBody>
      </p:sp>
      <p:sp>
        <p:nvSpPr>
          <p:cNvPr id="10" name="矩形 9"/>
          <p:cNvSpPr/>
          <p:nvPr>
            <p:custDataLst>
              <p:tags r:id="rId6"/>
            </p:custDataLst>
          </p:nvPr>
        </p:nvSpPr>
        <p:spPr>
          <a:xfrm>
            <a:off x="189071" y="1146810"/>
            <a:ext cx="8559165" cy="4366260"/>
          </a:xfrm>
          <a:prstGeom prst="rect">
            <a:avLst/>
          </a:prstGeom>
          <a:noFill/>
          <a:ln w="127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a:solidFill>
                <a:schemeClr val="lt1"/>
              </a:solidFill>
              <a:latin typeface="微软雅黑" panose="020B0503020204020204" charset="-122"/>
              <a:ea typeface="微软雅黑" panose="020B0503020204020204" charset="-122"/>
            </a:endParaRPr>
          </a:p>
        </p:txBody>
      </p:sp>
      <p:grpSp>
        <p:nvGrpSpPr>
          <p:cNvPr id="30" name="组合 29"/>
          <p:cNvGrpSpPr>
            <a:grpSpLocks noChangeAspect="1"/>
          </p:cNvGrpSpPr>
          <p:nvPr>
            <p:custDataLst>
              <p:tags r:id="rId7"/>
            </p:custDataLst>
          </p:nvPr>
        </p:nvGrpSpPr>
        <p:grpSpPr>
          <a:xfrm rot="10800000">
            <a:off x="503873" y="891858"/>
            <a:ext cx="478155" cy="417195"/>
            <a:chOff x="3213087" y="1347855"/>
            <a:chExt cx="723913" cy="631688"/>
          </a:xfrm>
          <a:solidFill>
            <a:schemeClr val="accent1">
              <a:alpha val="20000"/>
            </a:schemeClr>
          </a:solidFill>
        </p:grpSpPr>
        <p:sp>
          <p:nvSpPr>
            <p:cNvPr id="31" name="任意多边形: 形状 17"/>
            <p:cNvSpPr>
              <a:spLocks noChangeAspect="1"/>
            </p:cNvSpPr>
            <p:nvPr>
              <p:custDataLst>
                <p:tags r:id="rId14"/>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32" name="任意多边形: 形状 18"/>
            <p:cNvSpPr>
              <a:spLocks noChangeAspect="1"/>
            </p:cNvSpPr>
            <p:nvPr>
              <p:custDataLst>
                <p:tags r:id="rId15"/>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grpSp>
      <p:grpSp>
        <p:nvGrpSpPr>
          <p:cNvPr id="33" name="组合 32"/>
          <p:cNvGrpSpPr>
            <a:grpSpLocks noChangeAspect="1"/>
          </p:cNvGrpSpPr>
          <p:nvPr>
            <p:custDataLst>
              <p:tags r:id="rId8"/>
            </p:custDataLst>
          </p:nvPr>
        </p:nvGrpSpPr>
        <p:grpSpPr>
          <a:xfrm>
            <a:off x="7883843" y="5330508"/>
            <a:ext cx="692468" cy="603885"/>
            <a:chOff x="3213087" y="1347855"/>
            <a:chExt cx="723913" cy="631688"/>
          </a:xfrm>
          <a:solidFill>
            <a:schemeClr val="accent1">
              <a:alpha val="20000"/>
            </a:schemeClr>
          </a:solidFill>
        </p:grpSpPr>
        <p:sp>
          <p:nvSpPr>
            <p:cNvPr id="34" name="任意多边形: 形状 21"/>
            <p:cNvSpPr>
              <a:spLocks noChangeAspect="1"/>
            </p:cNvSpPr>
            <p:nvPr>
              <p:custDataLst>
                <p:tags r:id="rId12"/>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sp>
          <p:nvSpPr>
            <p:cNvPr id="35" name="任意多边形: 形状 22"/>
            <p:cNvSpPr>
              <a:spLocks noChangeAspect="1"/>
            </p:cNvSpPr>
            <p:nvPr>
              <p:custDataLst>
                <p:tags r:id="rId13"/>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lt1"/>
                </a:solidFill>
                <a:latin typeface="微软雅黑" panose="020B0503020204020204" charset="-122"/>
                <a:ea typeface="微软雅黑" panose="020B0503020204020204" charset="-122"/>
              </a:endParaRPr>
            </a:p>
          </p:txBody>
        </p:sp>
      </p:grpSp>
      <p:cxnSp>
        <p:nvCxnSpPr>
          <p:cNvPr id="36" name="直接连接符 35"/>
          <p:cNvCxnSpPr/>
          <p:nvPr>
            <p:custDataLst>
              <p:tags r:id="rId9"/>
            </p:custDataLst>
          </p:nvPr>
        </p:nvCxnSpPr>
        <p:spPr>
          <a:xfrm>
            <a:off x="1685949" y="2827824"/>
            <a:ext cx="5657850" cy="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0"/>
            </p:custDataLst>
          </p:nvPr>
        </p:nvSpPr>
        <p:spPr>
          <a:xfrm>
            <a:off x="1485900" y="1448916"/>
            <a:ext cx="6057948" cy="920677"/>
          </a:xfrm>
          <a:prstGeom prst="rect">
            <a:avLst/>
          </a:prstGeom>
          <a:noFill/>
        </p:spPr>
        <p:txBody>
          <a:bodyPr wrap="square" lIns="47625" tIns="19050" rIns="47625" bIns="19050" rtlCol="0" anchor="ctr" anchorCtr="0">
            <a:normAutofit/>
          </a:bodyPr>
          <a:lstStyle/>
          <a:p>
            <a:pPr marL="0" indent="0" algn="l">
              <a:lnSpc>
                <a:spcPct val="100000"/>
              </a:lnSpc>
              <a:spcBef>
                <a:spcPts val="0"/>
              </a:spcBef>
              <a:spcAft>
                <a:spcPts val="0"/>
              </a:spcAft>
              <a:buSzPct val="100000"/>
            </a:pPr>
            <a:r>
              <a:rPr lang="zh-CN" altLang="en-US" sz="4000" b="1" spc="240" dirty="0">
                <a:solidFill>
                  <a:schemeClr val="accent1"/>
                </a:solidFill>
                <a:latin typeface="微软雅黑" panose="020B0503020204020204" charset="-122"/>
                <a:ea typeface="微软雅黑" panose="020B0503020204020204" charset="-122"/>
              </a:rPr>
              <a:t>思考题</a:t>
            </a:r>
          </a:p>
        </p:txBody>
      </p:sp>
      <p:sp>
        <p:nvSpPr>
          <p:cNvPr id="11" name="Title 6"/>
          <p:cNvSpPr txBox="1"/>
          <p:nvPr>
            <p:custDataLst>
              <p:tags r:id="rId11"/>
            </p:custDataLst>
          </p:nvPr>
        </p:nvSpPr>
        <p:spPr>
          <a:xfrm>
            <a:off x="1485900" y="3429041"/>
            <a:ext cx="6057948" cy="1828705"/>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mn-ea"/>
              <a:buAutoNum type="ea1JpnChsDbPeriod"/>
            </a:pPr>
            <a:r>
              <a:rPr lang="en-US" altLang="zh-CN"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简述文学理论的对象、性质和方法。</a:t>
            </a:r>
          </a:p>
          <a:p>
            <a:pPr marL="355600" lvl="0" indent="-355600" algn="l" fontAlgn="ctr">
              <a:lnSpc>
                <a:spcPct val="120000"/>
              </a:lnSpc>
              <a:spcBef>
                <a:spcPts val="0"/>
              </a:spcBef>
              <a:spcAft>
                <a:spcPts val="800"/>
              </a:spcAft>
              <a:buSzPct val="100000"/>
              <a:buFont typeface="+mn-ea"/>
              <a:buAutoNum type="ea1JpnChsDbPeriod"/>
            </a:pPr>
            <a:r>
              <a:rPr lang="en-US" altLang="zh-CN"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简述本书总的逻辑结构。</a:t>
            </a:r>
          </a:p>
          <a:p>
            <a:pPr marL="355600" lvl="0" indent="-355600" algn="l" fontAlgn="ctr">
              <a:lnSpc>
                <a:spcPct val="120000"/>
              </a:lnSpc>
              <a:spcBef>
                <a:spcPts val="0"/>
              </a:spcBef>
              <a:spcAft>
                <a:spcPts val="800"/>
              </a:spcAft>
              <a:buSzPct val="100000"/>
              <a:buFont typeface="+mn-ea"/>
              <a:buAutoNum type="ea1JpnChsDbPeriod"/>
            </a:pPr>
            <a:r>
              <a:rPr lang="en-US" altLang="zh-CN"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学习文学理论为什么要以马克思主义为指导？</a:t>
            </a:r>
          </a:p>
        </p:txBody>
      </p:sp>
    </p:spTree>
    <p:custDataLst>
      <p:tags r:id="rId1"/>
    </p:custData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2"/>
            </p:custDataLst>
          </p:nvPr>
        </p:nvSpPr>
        <p:spPr>
          <a:xfrm>
            <a:off x="2375959" y="2492931"/>
            <a:ext cx="4625869" cy="993934"/>
          </a:xfrm>
        </p:spPr>
        <p:txBody>
          <a:bodyPr>
            <a:normAutofit/>
          </a:bodyPr>
          <a:lstStyle/>
          <a:p>
            <a:pPr marL="0">
              <a:lnSpc>
                <a:spcPct val="100000"/>
              </a:lnSpc>
              <a:spcBef>
                <a:spcPts val="0"/>
              </a:spcBef>
              <a:spcAft>
                <a:spcPts val="0"/>
              </a:spcAft>
            </a:pPr>
            <a:r>
              <a:rPr lang="zh-CN" altLang="en-US" sz="5200" spc="360" dirty="0"/>
              <a:t>谢谢聆听</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220950" y="302400"/>
            <a:ext cx="8702097" cy="6253188"/>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lt1"/>
              </a:solidFill>
              <a:latin typeface="微软雅黑" panose="020B0503020204020204" charset="-122"/>
              <a:ea typeface="微软雅黑" panose="020B0503020204020204" charset="-122"/>
            </a:endParaRPr>
          </a:p>
        </p:txBody>
      </p:sp>
      <p:pic>
        <p:nvPicPr>
          <p:cNvPr id="14" name="图片 13"/>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20950" y="392411"/>
            <a:ext cx="540068" cy="540068"/>
          </a:xfrm>
          <a:prstGeom prst="rect">
            <a:avLst/>
          </a:prstGeom>
        </p:spPr>
      </p:pic>
      <p:pic>
        <p:nvPicPr>
          <p:cNvPr id="8" name="图片 7"/>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8382982" y="5925521"/>
            <a:ext cx="540068" cy="540068"/>
          </a:xfrm>
          <a:prstGeom prst="rect">
            <a:avLst/>
          </a:prstGeom>
        </p:spPr>
      </p:pic>
      <p:sp>
        <p:nvSpPr>
          <p:cNvPr id="5" name="Object 901"/>
          <p:cNvSpPr txBox="1"/>
          <p:nvPr>
            <p:custDataLst>
              <p:tags r:id="rId5"/>
            </p:custDataLst>
          </p:nvPr>
        </p:nvSpPr>
        <p:spPr>
          <a:xfrm>
            <a:off x="6057920" y="1636235"/>
            <a:ext cx="2400300" cy="673413"/>
          </a:xfrm>
          <a:prstGeom prst="rect">
            <a:avLst/>
          </a:prstGeom>
        </p:spPr>
        <p:txBody>
          <a:bodyPr vert="horz" lIns="47625" tIns="19050" rIns="47625" bIns="19050" rtlCol="0" anchor="b" anchorCtr="0">
            <a:normAutofit/>
          </a:bodyPr>
          <a:lstStyle/>
          <a:p>
            <a:pPr marL="0" indent="0" algn="l" fontAlgn="auto">
              <a:lnSpc>
                <a:spcPct val="100000"/>
              </a:lnSpc>
              <a:spcBef>
                <a:spcPts val="0"/>
              </a:spcBef>
              <a:spcAft>
                <a:spcPts val="0"/>
              </a:spcAft>
              <a:buSzPct val="100000"/>
            </a:pPr>
            <a:r>
              <a:rPr lang="zh-CN" altLang="en-US" sz="3600" b="1" i="0" spc="200" baseline="0">
                <a:solidFill>
                  <a:schemeClr val="accent1">
                    <a:lumMod val="50000"/>
                  </a:schemeClr>
                </a:solidFill>
                <a:latin typeface="微软雅黑" panose="020B0503020204020204" charset="-122"/>
                <a:ea typeface="微软雅黑" panose="020B0503020204020204" charset="-122"/>
                <a:sym typeface="+mn-ea"/>
              </a:rPr>
              <a:t>解决问题</a:t>
            </a:r>
          </a:p>
        </p:txBody>
      </p:sp>
      <p:sp>
        <p:nvSpPr>
          <p:cNvPr id="11" name="Title 6"/>
          <p:cNvSpPr txBox="1"/>
          <p:nvPr>
            <p:custDataLst>
              <p:tags r:id="rId6"/>
            </p:custDataLst>
          </p:nvPr>
        </p:nvSpPr>
        <p:spPr>
          <a:xfrm>
            <a:off x="6057900" y="2734310"/>
            <a:ext cx="2400300" cy="1772920"/>
          </a:xfrm>
          <a:prstGeom prst="rect">
            <a:avLst/>
          </a:prstGeom>
          <a:noFill/>
          <a:ln w="3175">
            <a:noFill/>
            <a:prstDash val="dash"/>
          </a:ln>
        </p:spPr>
        <p:txBody>
          <a:bodyPr wrap="square" lIns="47625" tIns="19050" rIns="47625" bIns="1905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82600" lvl="0" indent="-482600" algn="l" fontAlgn="ctr">
              <a:lnSpc>
                <a:spcPct val="120000"/>
              </a:lnSpc>
              <a:spcBef>
                <a:spcPts val="0"/>
              </a:spcBef>
              <a:spcAft>
                <a:spcPts val="800"/>
              </a:spcAft>
              <a:buSzPct val="100000"/>
              <a:buFont typeface="Wingdings" panose="05000000000000000000" charset="0"/>
              <a:buChar char="l"/>
            </a:pPr>
            <a:r>
              <a:rPr lang="zh-CN" altLang="en-US" sz="2400" spc="100">
                <a:solidFill>
                  <a:schemeClr val="dk1"/>
                </a:solidFill>
                <a:latin typeface="微软雅黑" panose="020B0503020204020204" charset="-122"/>
                <a:ea typeface="微软雅黑" panose="020B0503020204020204" charset="-122"/>
                <a:sym typeface="+mn-ea"/>
              </a:rPr>
              <a:t>是什么？</a:t>
            </a:r>
            <a:endParaRPr lang="zh-CN" altLang="en-US" sz="2400" spc="220" baseline="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482600" lvl="0" indent="-482600" algn="l" fontAlgn="ctr">
              <a:lnSpc>
                <a:spcPct val="120000"/>
              </a:lnSpc>
              <a:spcBef>
                <a:spcPts val="0"/>
              </a:spcBef>
              <a:spcAft>
                <a:spcPts val="800"/>
              </a:spcAft>
              <a:buSzPct val="100000"/>
              <a:buFont typeface="Wingdings" panose="05000000000000000000" charset="0"/>
              <a:buChar char="l"/>
            </a:pPr>
            <a:r>
              <a:rPr lang="zh-CN" altLang="en-US" sz="2400" spc="2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为什么？</a:t>
            </a:r>
            <a:endParaRPr lang="zh-CN" altLang="en-US" sz="2400" spc="220" baseline="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482600" lvl="0" indent="-482600" algn="l" fontAlgn="ctr">
              <a:lnSpc>
                <a:spcPct val="120000"/>
              </a:lnSpc>
              <a:spcBef>
                <a:spcPts val="0"/>
              </a:spcBef>
              <a:spcAft>
                <a:spcPts val="800"/>
              </a:spcAft>
              <a:buSzPct val="100000"/>
              <a:buFont typeface="Wingdings" panose="05000000000000000000" charset="0"/>
              <a:buChar char="l"/>
            </a:pPr>
            <a:r>
              <a:rPr lang="zh-CN" altLang="en-US" sz="2400" spc="220" baseline="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怎么学？</a:t>
            </a:r>
          </a:p>
        </p:txBody>
      </p:sp>
      <p:pic>
        <p:nvPicPr>
          <p:cNvPr id="7" name="图片 6" descr="D:\meihua_service_cache\jpg/e80d21ba9fb7456453c3464a6131d1ed.jpge80d21ba9fb7456453c3464a6131d1ed"/>
          <p:cNvPicPr>
            <a:picLocks noChangeAspect="1"/>
          </p:cNvPicPr>
          <p:nvPr>
            <p:custDataLst>
              <p:tags r:id="rId7"/>
            </p:custDataLst>
          </p:nvPr>
        </p:nvPicPr>
        <p:blipFill rotWithShape="1">
          <a:blip r:embed="rId11"/>
          <a:srcRect l="15166" r="15166"/>
          <a:stretch>
            <a:fillRect/>
          </a:stretch>
        </p:blipFill>
        <p:spPr>
          <a:xfrm>
            <a:off x="685779" y="1543050"/>
            <a:ext cx="5029238" cy="3771900"/>
          </a:xfrm>
          <a:custGeom>
            <a:avLst/>
            <a:gdLst/>
            <a:ahLst/>
            <a:cxnLst>
              <a:cxn ang="3">
                <a:pos x="hc" y="t"/>
              </a:cxn>
              <a:cxn ang="cd2">
                <a:pos x="l" y="vc"/>
              </a:cxn>
              <a:cxn ang="cd4">
                <a:pos x="hc" y="b"/>
              </a:cxn>
              <a:cxn ang="0">
                <a:pos x="r" y="vc"/>
              </a:cxn>
            </a:cxnLst>
            <a:rect l="l" t="t" r="r" b="b"/>
            <a:pathLst>
              <a:path w="10410" h="7920">
                <a:moveTo>
                  <a:pt x="0" y="0"/>
                </a:moveTo>
                <a:lnTo>
                  <a:pt x="10410" y="0"/>
                </a:lnTo>
                <a:lnTo>
                  <a:pt x="10410" y="7920"/>
                </a:lnTo>
                <a:lnTo>
                  <a:pt x="0" y="7920"/>
                </a:lnTo>
                <a:lnTo>
                  <a:pt x="0" y="0"/>
                </a:lnTo>
                <a:close/>
              </a:path>
            </a:pathLst>
          </a:cu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k5MmRkMzkyMmY4MjQ3MTI0YzkxYzdmMmUxM2FjZDI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481_2*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7"/>
  <p:tag name="KSO_WM_UNIT_DEC_AREA_ID" val="00289d795b3641d099a34cd92de1203f"/>
  <p:tag name="KSO_WM_UNIT_DECORATE_INFO" val=""/>
  <p:tag name="KSO_WM_UNIT_SM_LIMIT_TYPE" val=""/>
  <p:tag name="KSO_WM_CHIP_FILLAREA_FILL_RULE" val="{&quot;fill_align&quot;:&quot;lm&quot;,&quot;fill_effect&quot;:[],&quot;fill_mode&quot;:&quot;adaptive&quot;,&quot;sacle_strategy&quot;:&quot;stretch&quot;}"/>
  <p:tag name="KSO_WM_ASSEMBLE_CHIP_INDEX" val="5436f71cbef84441a7844f49dbb11e7f"/>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00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0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0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0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0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04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04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481"/>
</p:tagLst>
</file>

<file path=ppt/tags/tag10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481"/>
</p:tagLst>
</file>

<file path=ppt/tags/tag1057.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81"/>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481_1*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6"/>
  <p:tag name="KSO_WM_UNIT_DEC_AREA_ID" val="03f2a73267e2431b8ce98afef02a25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e714624777f4150beaca060b641b3e6"/>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481_1*a*1"/>
  <p:tag name="KSO_WM_TEMPLATE_CATEGORY" val="custom"/>
  <p:tag name="KSO_WM_TEMPLATE_INDEX" val="20204481"/>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客户答谢会暨产品推介会"/>
  <p:tag name="KSO_WM_UNIT_BLOCK" val="0"/>
  <p:tag name="KSO_WM_UNIT_DEC_AREA_ID" val="1caf3e7f7315434aa406d8ca3a6b15b7"/>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ba13d87cb05f4350bbc67eafbd3eca8a"/>
  <p:tag name="KSO_WM_UNIT_TEXT_FILL_FORE_SCHEMECOLOR_INDEX_BRIGHTNESS" val="0.15"/>
  <p:tag name="KSO_WM_UNIT_TEXT_FILL_FORE_SCHEMECOLOR_INDEX" val="13"/>
  <p:tag name="KSO_WM_UNIT_TEXT_FILL_TYPE" val="1"/>
  <p:tag name="KSO_WM_TEMPLATE_ASSEMBLE_XID" val="5f9a3385e01a7e847d700fa7"/>
  <p:tag name="KSO_WM_TEMPLATE_ASSEMBLE_GROUPID" val="5f8cf54ba61ec3b55284a735"/>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95b88da68197487a99f2227a43996622"/>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ba13d87cb05f4350bbc67eafbd3eca8a"/>
  <p:tag name="KSO_WM_UNIT_TEXT_FILL_FORE_SCHEMECOLOR_INDEX_BRIGHTNESS" val="0.35"/>
  <p:tag name="KSO_WM_UNIT_TEXT_FILL_FORE_SCHEMECOLOR_INDEX" val="13"/>
  <p:tag name="KSO_WM_UNIT_TEXT_FILL_TYPE" val="1"/>
  <p:tag name="KSO_WM_TEMPLATE_ASSEMBLE_XID" val="5f9a3385e01a7e847d700fa7"/>
  <p:tag name="KSO_WM_TEMPLATE_ASSEMBLE_GROUPID" val="5f8cf54ba61ec3b55284a735"/>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481_2*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7"/>
  <p:tag name="KSO_WM_UNIT_DEC_AREA_ID" val="00289d795b3641d099a34cd92de1203f"/>
  <p:tag name="KSO_WM_UNIT_DECORATE_INFO" val=""/>
  <p:tag name="KSO_WM_UNIT_SM_LIMIT_TYPE" val=""/>
  <p:tag name="KSO_WM_CHIP_FILLAREA_FILL_RULE" val="{&quot;fill_align&quot;:&quot;lm&quot;,&quot;fill_effect&quot;:[],&quot;fill_mode&quot;:&quot;adaptive&quot;,&quot;sacle_strategy&quot;:&quot;stretch&quot;}"/>
  <p:tag name="KSO_WM_ASSEMBLE_CHIP_INDEX" val="5436f71cbef84441a7844f49dbb11e7f"/>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cb1880fd13244b0196d786ce955d8115"/>
  <p:tag name="KSO_WM_UNIT_DECORATE_INFO" val=""/>
  <p:tag name="KSO_WM_UNIT_SM_LIMIT_TYPE" val=""/>
  <p:tag name="KSO_WM_CHIP_FILLAREA_FILL_RULE" val="{&quot;fill_align&quot;:&quot;cm&quot;,&quot;fill_effect&quot;:[],&quot;fill_mode&quot;:&quot;full&quot;,&quot;sacle_strategy&quot;:&quot;stretch&quot;}"/>
  <p:tag name="KSO_WM_ASSEMBLE_CHIP_INDEX" val="e5f6f34d88764d7aa3fe6e0bde2c68e5"/>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de384e3512ee4d769d58d088b2147fdc"/>
  <p:tag name="KSO_WM_UNIT_DECORATE_INFO" val=""/>
  <p:tag name="KSO_WM_UNIT_SM_LIMIT_TYPE" val=""/>
  <p:tag name="KSO_WM_CHIP_FILLAREA_FILL_RULE" val="{&quot;fill_align&quot;:&quot;cm&quot;,&quot;fill_effect&quot;:[],&quot;fill_mode&quot;:&quot;full&quot;,&quot;sacle_strategy&quot;:&quot;stretch&quot;}"/>
  <p:tag name="KSO_WM_ASSEMBLE_CHIP_INDEX" val="4b5373e1556b49d9b6888cc8c1c40f39"/>
</p:tagLst>
</file>

<file path=ppt/tags/tag10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cfbcfa79fbe54332ad440cfa4987bc75"/>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46fc9e7c923846d6bf50302562a1f792"/>
  <p:tag name="KSO_WM_UNIT_TEXT_FILL_FORE_SCHEMECOLOR_INDEX_BRIGHTNESS" val="0.35"/>
  <p:tag name="KSO_WM_UNIT_TEXT_FILL_FORE_SCHEMECOLOR_INDEX" val="13"/>
  <p:tag name="KSO_WM_UNIT_TEXT_FILL_TYPE" val="1"/>
  <p:tag name="KSO_WM_TEMPLATE_ASSEMBLE_XID" val="5f9a3385e01a7e847d700f97"/>
  <p:tag name="KSO_WM_TEMPLATE_ASSEMBLE_GROUPID" val="5f8cf54ba61ec3b55284a735"/>
</p:tagLst>
</file>

<file path=ppt/tags/tag10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4481_1*a*1"/>
  <p:tag name="KSO_WM_TEMPLATE_CATEGORY" val="custom"/>
  <p:tag name="KSO_WM_TEMPLATE_INDEX" val="20204481"/>
  <p:tag name="KSO_WM_UNIT_LAYERLEVEL" val="1"/>
  <p:tag name="KSO_WM_TAG_VERSION" val="1.0"/>
  <p:tag name="KSO_WM_BEAUTIFY_FLAG" val="#wm#"/>
  <p:tag name="KSO_WM_UNIT_PRESET_TEXT" val="单击添加大标题"/>
  <p:tag name="KSO_WM_UNIT_DEFAULT_FONT" val="40;56;4"/>
  <p:tag name="KSO_WM_UNIT_BLOCK" val="0"/>
  <p:tag name="KSO_WM_UNIT_DEC_AREA_ID" val="0626426d05874b22aad6b3719510a4e0"/>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46fc9e7c923846d6bf50302562a1f792"/>
  <p:tag name="KSO_WM_UNIT_TEXT_FILL_FORE_SCHEMECOLOR_INDEX_BRIGHTNESS" val="0.15"/>
  <p:tag name="KSO_WM_UNIT_TEXT_FILL_FORE_SCHEMECOLOR_INDEX" val="13"/>
  <p:tag name="KSO_WM_UNIT_TEXT_FILL_TYPE" val="1"/>
  <p:tag name="KSO_WM_TEMPLATE_ASSEMBLE_XID" val="5f9a3385e01a7e847d700f97"/>
  <p:tag name="KSO_WM_TEMPLATE_ASSEMBLE_GROUPID" val="5f8cf54ba61ec3b55284a735"/>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0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481_2*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7"/>
  <p:tag name="KSO_WM_UNIT_DEC_AREA_ID" val="2f9bb77151e14e45a462fe981e8345e6"/>
  <p:tag name="KSO_WM_UNIT_DECORATE_INFO" val=""/>
  <p:tag name="KSO_WM_UNIT_SM_LIMIT_TYPE" val=""/>
  <p:tag name="KSO_WM_CHIP_FILLAREA_FILL_RULE" val="{&quot;fill_align&quot;:&quot;rm&quot;,&quot;fill_effect&quot;:[],&quot;fill_mode&quot;:&quot;adaptive&quot;,&quot;sacle_strategy&quot;:&quot;stretch&quot;}"/>
  <p:tag name="KSO_WM_ASSEMBLE_CHIP_INDEX" val="d0256edc86154f448331deae4d94e8ac"/>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eb4a4a49b1914af3a67baf993d02a41f"/>
  <p:tag name="KSO_WM_UNIT_DECORATE_INFO" val=""/>
  <p:tag name="KSO_WM_UNIT_SM_LIMIT_TYPE" val=""/>
  <p:tag name="KSO_WM_CHIP_FILLAREA_FILL_RULE" val="{&quot;fill_align&quot;:&quot;cm&quot;,&quot;fill_effect&quot;:[],&quot;fill_mode&quot;:&quot;full&quot;,&quot;sacle_strategy&quot;:&quot;stretch&quot;}"/>
  <p:tag name="KSO_WM_ASSEMBLE_CHIP_INDEX" val="2d19cc00bc224b4484ef343a76ed8bdc"/>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481_1*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6"/>
  <p:tag name="KSO_WM_UNIT_DEC_AREA_ID" val="03f2a73267e2431b8ce98afef02a25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e714624777f4150beaca060b641b3e6"/>
</p:tagLst>
</file>

<file path=ppt/tags/tag10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11369502a5c474a9560e0230836f29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7f5b91b720242c48a500b1459855286"/>
  <p:tag name="KSO_WM_UNIT_TEXT_FILL_FORE_SCHEMECOLOR_INDEX_BRIGHTNESS" val="0.35"/>
  <p:tag name="KSO_WM_UNIT_TEXT_FILL_FORE_SCHEMECOLOR_INDEX" val="13"/>
  <p:tag name="KSO_WM_UNIT_TEXT_FILL_TYPE" val="1"/>
  <p:tag name="KSO_WM_TEMPLATE_ASSEMBLE_XID" val="5f9a3385e01a7e847d700fdb"/>
  <p:tag name="KSO_WM_TEMPLATE_ASSEMBLE_GROUPID" val="5f8cf54ba61ec3b55284a735"/>
</p:tagLst>
</file>

<file path=ppt/tags/tag10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4481_1*a*1"/>
  <p:tag name="KSO_WM_TEMPLATE_CATEGORY" val="custom"/>
  <p:tag name="KSO_WM_TEMPLATE_INDEX" val="20204481"/>
  <p:tag name="KSO_WM_UNIT_LAYERLEVEL" val="1"/>
  <p:tag name="KSO_WM_TAG_VERSION" val="1.0"/>
  <p:tag name="KSO_WM_BEAUTIFY_FLAG" val="#wm#"/>
  <p:tag name="KSO_WM_UNIT_PRESET_TEXT" val="THANKS"/>
  <p:tag name="KSO_WM_UNIT_DEFAULT_FONT" val="60;74;4"/>
  <p:tag name="KSO_WM_UNIT_BLOCK" val="0"/>
  <p:tag name="KSO_WM_UNIT_DEC_AREA_ID" val="551241b71eb2427e9121af4c800a55b2"/>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7f5b91b720242c48a500b1459855286"/>
  <p:tag name="KSO_WM_UNIT_TEXT_FILL_FORE_SCHEMECOLOR_INDEX_BRIGHTNESS" val="0.15"/>
  <p:tag name="KSO_WM_UNIT_TEXT_FILL_FORE_SCHEMECOLOR_INDEX" val="13"/>
  <p:tag name="KSO_WM_UNIT_TEXT_FILL_TYPE" val="1"/>
  <p:tag name="KSO_WM_TEMPLATE_ASSEMBLE_XID" val="5f9a3385e01a7e847d700fdb"/>
  <p:tag name="KSO_WM_TEMPLATE_ASSEMBLE_GROUPID" val="5f8cf54ba61ec3b55284a735"/>
</p:tagLst>
</file>

<file path=ppt/tags/tag10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0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08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8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8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8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0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09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6.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0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8c60d1b77e744a66bfd0514d9ebc3429"/>
  <p:tag name="KSO_WM_UNIT_DECORATE_INFO" val=""/>
  <p:tag name="KSO_WM_UNIT_SM_LIMIT_TYPE" val=""/>
  <p:tag name="KSO_WM_CHIP_FILLAREA_FILL_RULE" val="{&quot;fill_align&quot;:&quot;cm&quot;,&quot;fill_effect&quot;:[],&quot;fill_mode&quot;:&quot;full&quot;,&quot;sacle_strategy&quot;:&quot;stretch&quot;}"/>
  <p:tag name="KSO_WM_ASSEMBLE_CHIP_INDEX" val="dcb9ffd9195243f1804673500de84a54"/>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96a33a02bf164f028bed5088f7f3fbdf"/>
  <p:tag name="KSO_WM_UNIT_DECORATE_INFO" val=""/>
  <p:tag name="KSO_WM_UNIT_SM_LIMIT_TYPE" val=""/>
  <p:tag name="KSO_WM_CHIP_FILLAREA_FILL_RULE" val="{&quot;fill_align&quot;:&quot;cm&quot;,&quot;fill_effect&quot;:[],&quot;fill_mode&quot;:&quot;full&quot;,&quot;sacle_strategy&quot;:&quot;stretch&quot;}"/>
  <p:tag name="KSO_WM_ASSEMBLE_CHIP_INDEX" val="7542bf2f02d3444aa3864c9b4ae82e0a"/>
  <p:tag name="KSO_WM_SLIDE_BACKGROUND_TYPE" val="leftRight"/>
</p:tagLst>
</file>

<file path=ppt/tags/tag10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fe20a0df9c44b21ac82b3aa1ce8da1b"/>
  <p:tag name="KSO_WM_UNIT_DECORATE_INFO" val=""/>
  <p:tag name="KSO_WM_UNIT_SM_LIMIT_TYPE" val=""/>
  <p:tag name="KSO_WM_CHIP_FILLAREA_FILL_RULE" val="{&quot;fill_align&quot;:&quot;cm&quot;,&quot;fill_effect&quot;:[],&quot;fill_mode&quot;:&quot;full&quot;,&quot;sacle_strategy&quot;:&quot;stretch&quot;}"/>
  <p:tag name="KSO_WM_ASSEMBLE_CHIP_INDEX" val="5da144ab696a4e56a951bab1a78aaf01"/>
  <p:tag name="KSO_WM_SLIDE_BACKGROUND_TYPE" val="leftRight"/>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cb1880fd13244b0196d786ce955d8115"/>
  <p:tag name="KSO_WM_UNIT_DECORATE_INFO" val=""/>
  <p:tag name="KSO_WM_UNIT_SM_LIMIT_TYPE" val=""/>
  <p:tag name="KSO_WM_CHIP_FILLAREA_FILL_RULE" val="{&quot;fill_align&quot;:&quot;cm&quot;,&quot;fill_effect&quot;:[],&quot;fill_mode&quot;:&quot;full&quot;,&quot;sacle_strategy&quot;:&quot;stretch&quot;}"/>
  <p:tag name="KSO_WM_ASSEMBLE_CHIP_INDEX" val="e5f6f34d88764d7aa3fe6e0bde2c68e5"/>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5.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fce848c131e6433a9fbea874167b6b7b"/>
  <p:tag name="KSO_WM_UNIT_DECORATE_INFO" val=""/>
  <p:tag name="KSO_WM_UNIT_SM_LIMIT_TYPE" val=""/>
  <p:tag name="KSO_WM_CHIP_FILLAREA_FILL_RULE" val="{&quot;fill_align&quot;:&quot;cm&quot;,&quot;fill_effect&quot;:[],&quot;fill_mode&quot;:&quot;full&quot;,&quot;sacle_strategy&quot;:&quot;stretch&quot;}"/>
  <p:tag name="KSO_WM_ASSEMBLE_CHIP_INDEX" val="b51d1fa9d6fd472caa9ec15b0c0cca8a"/>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b2a3e9180754dcd96ede0ae22828734"/>
  <p:tag name="KSO_WM_UNIT_DECORATE_INFO" val=""/>
  <p:tag name="KSO_WM_UNIT_SM_LIMIT_TYPE" val=""/>
  <p:tag name="KSO_WM_CHIP_FILLAREA_FILL_RULE" val="{&quot;fill_align&quot;:&quot;cm&quot;,&quot;fill_effect&quot;:[],&quot;fill_mode&quot;:&quot;full&quot;,&quot;sacle_strategy&quot;:&quot;stretch&quot;}"/>
  <p:tag name="KSO_WM_ASSEMBLE_CHIP_INDEX" val="d5f8b42accba44b3a077c68160edf123"/>
  <p:tag name="KSO_WM_SLIDE_BACKGROUND_TYPE" val="topBottom"/>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c19cd39cfb03406fa8ae9751332676c3"/>
  <p:tag name="KSO_WM_UNIT_DECORATE_INFO" val=""/>
  <p:tag name="KSO_WM_UNIT_SM_LIMIT_TYPE" val=""/>
  <p:tag name="KSO_WM_CHIP_FILLAREA_FILL_RULE" val="{&quot;fill_align&quot;:&quot;cm&quot;,&quot;fill_effect&quot;:[],&quot;fill_mode&quot;:&quot;full&quot;,&quot;sacle_strategy&quot;:&quot;stretch&quot;}"/>
  <p:tag name="KSO_WM_ASSEMBLE_CHIP_INDEX" val="a86e8e6ad85344e8b13c3005ec6acebf"/>
  <p:tag name="KSO_WM_SLIDE_BACKGROUND_TYPE" val="topBottom"/>
</p:tagLst>
</file>

<file path=ppt/tags/tag110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1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1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111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1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2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fb235c0c0ad5479caad6f3ce8714b51a"/>
  <p:tag name="KSO_WM_UNIT_DECORATE_INFO" val=""/>
  <p:tag name="KSO_WM_UNIT_SM_LIMIT_TYPE" val=""/>
  <p:tag name="KSO_WM_CHIP_FILLAREA_FILL_RULE" val="{&quot;fill_align&quot;:&quot;cm&quot;,&quot;fill_effect&quot;:[],&quot;fill_mode&quot;:&quot;full&quot;,&quot;sacle_strategy&quot;:&quot;stretch&quot;}"/>
  <p:tag name="KSO_WM_ASSEMBLE_CHIP_INDEX" val="7a83e224d6774d40b8bda38abf57ba23"/>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c5ac0754bbe47f9a33a2fde5281e0ca"/>
  <p:tag name="KSO_WM_UNIT_DECORATE_INFO" val=""/>
  <p:tag name="KSO_WM_UNIT_SM_LIMIT_TYPE" val=""/>
  <p:tag name="KSO_WM_CHIP_FILLAREA_FILL_RULE" val="{&quot;fill_align&quot;:&quot;cm&quot;,&quot;fill_effect&quot;:[],&quot;fill_mode&quot;:&quot;full&quot;,&quot;sacle_strategy&quot;:&quot;stretch&quot;}"/>
  <p:tag name="KSO_WM_ASSEMBLE_CHIP_INDEX" val="36ef1141013c4b8cbd6ecf9d978ba037"/>
  <p:tag name="KSO_WM_SLIDE_BACKGROUND_TYPE" val="navigation"/>
</p:tagLst>
</file>

<file path=ppt/tags/tag1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e2795e36de2643228ca85275a372994e"/>
  <p:tag name="KSO_WM_UNIT_DECORATE_INFO" val=""/>
  <p:tag name="KSO_WM_UNIT_SM_LIMIT_TYPE" val=""/>
  <p:tag name="KSO_WM_CHIP_FILLAREA_FILL_RULE" val="{&quot;fill_align&quot;:&quot;cm&quot;,&quot;fill_effect&quot;:[],&quot;fill_mode&quot;:&quot;full&quot;,&quot;sacle_strategy&quot;:&quot;stretch&quot;}"/>
  <p:tag name="KSO_WM_ASSEMBLE_CHIP_INDEX" val="057fb277cc6e4aa4a89eb0a732d73573"/>
  <p:tag name="KSO_WM_SLIDE_BACKGROUND_TYPE" val="navigation"/>
</p:tagLst>
</file>

<file path=ppt/tags/tag112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2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2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12253.308"/>
  <p:tag name="KSO_WM_BEAUTIFY_FLAG" val="#wm#"/>
  <p:tag name="KSO_WM_UNIT_ID" val="_3**"/>
  <p:tag name="KSO_WM_UNIT_HIGHLIGHT" val="0"/>
  <p:tag name="KSO_WM_UNIT_COMPATIBLE" val="0"/>
  <p:tag name="KSO_WM_UNIT_DIAGRAM_ISNUMVISUAL" val="0"/>
  <p:tag name="KSO_WM_UNIT_DIAGRAM_ISREFERUNIT" val="0"/>
  <p:tag name="KSO_WM_UNIT_LAYERLEVEL" val="1"/>
  <p:tag name="KSO_WM_TAG_VERSION" val="1.0"/>
</p:tagLst>
</file>

<file path=ppt/tags/tag113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3.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718a5f0a2ef5482a9763ed503dc3b56b"/>
  <p:tag name="KSO_WM_UNIT_DECORATE_INFO" val=""/>
  <p:tag name="KSO_WM_UNIT_SM_LIMIT_TYPE" val=""/>
  <p:tag name="KSO_WM_CHIP_FILLAREA_FILL_RULE" val="{&quot;fill_align&quot;:&quot;cm&quot;,&quot;fill_effect&quot;:[],&quot;fill_mode&quot;:&quot;full&quot;,&quot;sacle_strategy&quot;:&quot;stretch&quot;}"/>
  <p:tag name="KSO_WM_ASSEMBLE_CHIP_INDEX" val="8de0b3b989dd420cbffd7d71d19fd5e1"/>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41dd6984cf4e4926a6c24b47ff42563b"/>
  <p:tag name="KSO_WM_UNIT_DECORATE_INFO" val=""/>
  <p:tag name="KSO_WM_UNIT_SM_LIMIT_TYPE" val=""/>
  <p:tag name="KSO_WM_CHIP_FILLAREA_FILL_RULE" val="{&quot;fill_align&quot;:&quot;cm&quot;,&quot;fill_effect&quot;:[],&quot;fill_mode&quot;:&quot;full&quot;,&quot;sacle_strategy&quot;:&quot;stretch&quot;}"/>
  <p:tag name="KSO_WM_ASSEMBLE_CHIP_INDEX" val="15b6cc1a3fda41e2a536497021084116"/>
  <p:tag name="KSO_WM_SLIDE_BACKGROUND_TYPE" val="belt"/>
</p:tagLst>
</file>

<file path=ppt/tags/tag1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ad550db5cd1645829d071a439100c139"/>
  <p:tag name="KSO_WM_UNIT_DECORATE_INFO" val=""/>
  <p:tag name="KSO_WM_UNIT_SM_LIMIT_TYPE" val=""/>
  <p:tag name="KSO_WM_CHIP_FILLAREA_FILL_RULE" val="{&quot;fill_align&quot;:&quot;cm&quot;,&quot;fill_effect&quot;:[],&quot;fill_mode&quot;:&quot;full&quot;,&quot;sacle_strategy&quot;:&quot;stretch&quot;}"/>
  <p:tag name="KSO_WM_ASSEMBLE_CHIP_INDEX" val="ffca36eaf8e34eb093339e96524f6e78"/>
  <p:tag name="KSO_WM_SLIDE_BACKGROUND_TYPE" val="belt"/>
</p:tagLst>
</file>

<file path=ppt/tags/tag113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3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1.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481"/>
</p:tagLst>
</file>

<file path=ppt/tags/tag11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481"/>
</p:tagLst>
</file>

<file path=ppt/tags/tag1145.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81"/>
</p:tagLst>
</file>

<file path=ppt/tags/tag1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481_1*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6"/>
  <p:tag name="KSO_WM_UNIT_DEC_AREA_ID" val="03f2a73267e2431b8ce98afef02a25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e714624777f4150beaca060b641b3e6"/>
</p:tagLst>
</file>

<file path=ppt/tags/tag1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481_1*a*1"/>
  <p:tag name="KSO_WM_TEMPLATE_CATEGORY" val="custom"/>
  <p:tag name="KSO_WM_TEMPLATE_INDEX" val="20204481"/>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客户答谢会暨产品推介会"/>
  <p:tag name="KSO_WM_UNIT_BLOCK" val="0"/>
  <p:tag name="KSO_WM_UNIT_DEC_AREA_ID" val="1caf3e7f7315434aa406d8ca3a6b15b7"/>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ba13d87cb05f4350bbc67eafbd3eca8a"/>
  <p:tag name="KSO_WM_UNIT_TEXT_FILL_FORE_SCHEMECOLOR_INDEX_BRIGHTNESS" val="0.15"/>
  <p:tag name="KSO_WM_UNIT_TEXT_FILL_FORE_SCHEMECOLOR_INDEX" val="13"/>
  <p:tag name="KSO_WM_UNIT_TEXT_FILL_TYPE" val="1"/>
  <p:tag name="KSO_WM_TEMPLATE_ASSEMBLE_XID" val="5f9a3385e01a7e847d700fa7"/>
  <p:tag name="KSO_WM_TEMPLATE_ASSEMBLE_GROUPID" val="5f8cf54ba61ec3b55284a735"/>
</p:tagLst>
</file>

<file path=ppt/tags/tag114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95b88da68197487a99f2227a43996622"/>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ba13d87cb05f4350bbc67eafbd3eca8a"/>
  <p:tag name="KSO_WM_UNIT_TEXT_FILL_FORE_SCHEMECOLOR_INDEX_BRIGHTNESS" val="0.35"/>
  <p:tag name="KSO_WM_UNIT_TEXT_FILL_FORE_SCHEMECOLOR_INDEX" val="13"/>
  <p:tag name="KSO_WM_UNIT_TEXT_FILL_TYPE" val="1"/>
  <p:tag name="KSO_WM_TEMPLATE_ASSEMBLE_XID" val="5f9a3385e01a7e847d700fa7"/>
  <p:tag name="KSO_WM_TEMPLATE_ASSEMBLE_GROUPID" val="5f8cf54ba61ec3b55284a735"/>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481_2*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7"/>
  <p:tag name="KSO_WM_UNIT_DEC_AREA_ID" val="00289d795b3641d099a34cd92de1203f"/>
  <p:tag name="KSO_WM_UNIT_DECORATE_INFO" val=""/>
  <p:tag name="KSO_WM_UNIT_SM_LIMIT_TYPE" val=""/>
  <p:tag name="KSO_WM_CHIP_FILLAREA_FILL_RULE" val="{&quot;fill_align&quot;:&quot;lm&quot;,&quot;fill_effect&quot;:[],&quot;fill_mode&quot;:&quot;adaptive&quot;,&quot;sacle_strategy&quot;:&quot;stretch&quot;}"/>
  <p:tag name="KSO_WM_ASSEMBLE_CHIP_INDEX" val="5436f71cbef84441a7844f49dbb11e7f"/>
</p:tagLst>
</file>

<file path=ppt/tags/tag1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cb1880fd13244b0196d786ce955d8115"/>
  <p:tag name="KSO_WM_UNIT_DECORATE_INFO" val=""/>
  <p:tag name="KSO_WM_UNIT_SM_LIMIT_TYPE" val=""/>
  <p:tag name="KSO_WM_CHIP_FILLAREA_FILL_RULE" val="{&quot;fill_align&quot;:&quot;cm&quot;,&quot;fill_effect&quot;:[],&quot;fill_mode&quot;:&quot;full&quot;,&quot;sacle_strategy&quot;:&quot;stretch&quot;}"/>
  <p:tag name="KSO_WM_ASSEMBLE_CHIP_INDEX" val="e5f6f34d88764d7aa3fe6e0bde2c68e5"/>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de384e3512ee4d769d58d088b2147fdc"/>
  <p:tag name="KSO_WM_UNIT_DECORATE_INFO" val=""/>
  <p:tag name="KSO_WM_UNIT_SM_LIMIT_TYPE" val=""/>
  <p:tag name="KSO_WM_CHIP_FILLAREA_FILL_RULE" val="{&quot;fill_align&quot;:&quot;cm&quot;,&quot;fill_effect&quot;:[],&quot;fill_mode&quot;:&quot;full&quot;,&quot;sacle_strategy&quot;:&quot;stretch&quot;}"/>
  <p:tag name="KSO_WM_ASSEMBLE_CHIP_INDEX" val="4b5373e1556b49d9b6888cc8c1c40f39"/>
</p:tagLst>
</file>

<file path=ppt/tags/tag11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cfbcfa79fbe54332ad440cfa4987bc75"/>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46fc9e7c923846d6bf50302562a1f792"/>
  <p:tag name="KSO_WM_UNIT_TEXT_FILL_FORE_SCHEMECOLOR_INDEX_BRIGHTNESS" val="0.35"/>
  <p:tag name="KSO_WM_UNIT_TEXT_FILL_FORE_SCHEMECOLOR_INDEX" val="13"/>
  <p:tag name="KSO_WM_UNIT_TEXT_FILL_TYPE" val="1"/>
  <p:tag name="KSO_WM_TEMPLATE_ASSEMBLE_XID" val="5f9a3385e01a7e847d700f97"/>
  <p:tag name="KSO_WM_TEMPLATE_ASSEMBLE_GROUPID" val="5f8cf54ba61ec3b55284a735"/>
</p:tagLst>
</file>

<file path=ppt/tags/tag11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4481_1*a*1"/>
  <p:tag name="KSO_WM_TEMPLATE_CATEGORY" val="custom"/>
  <p:tag name="KSO_WM_TEMPLATE_INDEX" val="20204481"/>
  <p:tag name="KSO_WM_UNIT_LAYERLEVEL" val="1"/>
  <p:tag name="KSO_WM_TAG_VERSION" val="1.0"/>
  <p:tag name="KSO_WM_BEAUTIFY_FLAG" val="#wm#"/>
  <p:tag name="KSO_WM_UNIT_PRESET_TEXT" val="单击添加大标题"/>
  <p:tag name="KSO_WM_UNIT_DEFAULT_FONT" val="40;56;4"/>
  <p:tag name="KSO_WM_UNIT_BLOCK" val="0"/>
  <p:tag name="KSO_WM_UNIT_DEC_AREA_ID" val="0626426d05874b22aad6b3719510a4e0"/>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46fc9e7c923846d6bf50302562a1f792"/>
  <p:tag name="KSO_WM_UNIT_TEXT_FILL_FORE_SCHEMECOLOR_INDEX_BRIGHTNESS" val="0.15"/>
  <p:tag name="KSO_WM_UNIT_TEXT_FILL_FORE_SCHEMECOLOR_INDEX" val="13"/>
  <p:tag name="KSO_WM_UNIT_TEXT_FILL_TYPE" val="1"/>
  <p:tag name="KSO_WM_TEMPLATE_ASSEMBLE_XID" val="5f9a3385e01a7e847d700f97"/>
  <p:tag name="KSO_WM_TEMPLATE_ASSEMBLE_GROUPID" val="5f8cf54ba61ec3b55284a735"/>
</p:tagLst>
</file>

<file path=ppt/tags/tag1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481_2*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7"/>
  <p:tag name="KSO_WM_UNIT_DEC_AREA_ID" val="2f9bb77151e14e45a462fe981e8345e6"/>
  <p:tag name="KSO_WM_UNIT_DECORATE_INFO" val=""/>
  <p:tag name="KSO_WM_UNIT_SM_LIMIT_TYPE" val=""/>
  <p:tag name="KSO_WM_CHIP_FILLAREA_FILL_RULE" val="{&quot;fill_align&quot;:&quot;rm&quot;,&quot;fill_effect&quot;:[],&quot;fill_mode&quot;:&quot;adaptive&quot;,&quot;sacle_strategy&quot;:&quot;stretch&quot;}"/>
  <p:tag name="KSO_WM_ASSEMBLE_CHIP_INDEX" val="d0256edc86154f448331deae4d94e8ac"/>
</p:tagLst>
</file>

<file path=ppt/tags/tag1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eb4a4a49b1914af3a67baf993d02a41f"/>
  <p:tag name="KSO_WM_UNIT_DECORATE_INFO" val=""/>
  <p:tag name="KSO_WM_UNIT_SM_LIMIT_TYPE" val=""/>
  <p:tag name="KSO_WM_CHIP_FILLAREA_FILL_RULE" val="{&quot;fill_align&quot;:&quot;cm&quot;,&quot;fill_effect&quot;:[],&quot;fill_mode&quot;:&quot;full&quot;,&quot;sacle_strategy&quot;:&quot;stretch&quot;}"/>
  <p:tag name="KSO_WM_ASSEMBLE_CHIP_INDEX" val="2d19cc00bc224b4484ef343a76ed8bdc"/>
</p:tagLst>
</file>

<file path=ppt/tags/tag1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481_1*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6"/>
  <p:tag name="KSO_WM_UNIT_DEC_AREA_ID" val="03f2a73267e2431b8ce98afef02a25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e714624777f4150beaca060b641b3e6"/>
</p:tagLst>
</file>

<file path=ppt/tags/tag1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11369502a5c474a9560e0230836f29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7f5b91b720242c48a500b1459855286"/>
  <p:tag name="KSO_WM_UNIT_TEXT_FILL_FORE_SCHEMECOLOR_INDEX_BRIGHTNESS" val="0.35"/>
  <p:tag name="KSO_WM_UNIT_TEXT_FILL_FORE_SCHEMECOLOR_INDEX" val="13"/>
  <p:tag name="KSO_WM_UNIT_TEXT_FILL_TYPE" val="1"/>
  <p:tag name="KSO_WM_TEMPLATE_ASSEMBLE_XID" val="5f9a3385e01a7e847d700fdb"/>
  <p:tag name="KSO_WM_TEMPLATE_ASSEMBLE_GROUPID" val="5f8cf54ba61ec3b55284a735"/>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4481_1*a*1"/>
  <p:tag name="KSO_WM_TEMPLATE_CATEGORY" val="custom"/>
  <p:tag name="KSO_WM_TEMPLATE_INDEX" val="20204481"/>
  <p:tag name="KSO_WM_UNIT_LAYERLEVEL" val="1"/>
  <p:tag name="KSO_WM_TAG_VERSION" val="1.0"/>
  <p:tag name="KSO_WM_BEAUTIFY_FLAG" val="#wm#"/>
  <p:tag name="KSO_WM_UNIT_PRESET_TEXT" val="THANKS"/>
  <p:tag name="KSO_WM_UNIT_DEFAULT_FONT" val="60;74;4"/>
  <p:tag name="KSO_WM_UNIT_BLOCK" val="0"/>
  <p:tag name="KSO_WM_UNIT_DEC_AREA_ID" val="551241b71eb2427e9121af4c800a55b2"/>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7f5b91b720242c48a500b1459855286"/>
  <p:tag name="KSO_WM_UNIT_TEXT_FILL_FORE_SCHEMECOLOR_INDEX_BRIGHTNESS" val="0.15"/>
  <p:tag name="KSO_WM_UNIT_TEXT_FILL_FORE_SCHEMECOLOR_INDEX" val="13"/>
  <p:tag name="KSO_WM_UNIT_TEXT_FILL_TYPE" val="1"/>
  <p:tag name="KSO_WM_TEMPLATE_ASSEMBLE_XID" val="5f9a3385e01a7e847d700fdb"/>
  <p:tag name="KSO_WM_TEMPLATE_ASSEMBLE_GROUPID" val="5f8cf54ba61ec3b55284a735"/>
</p:tagLst>
</file>

<file path=ppt/tags/tag1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17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6.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4.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8c60d1b77e744a66bfd0514d9ebc3429"/>
  <p:tag name="KSO_WM_UNIT_DECORATE_INFO" val=""/>
  <p:tag name="KSO_WM_UNIT_SM_LIMIT_TYPE" val=""/>
  <p:tag name="KSO_WM_CHIP_FILLAREA_FILL_RULE" val="{&quot;fill_align&quot;:&quot;cm&quot;,&quot;fill_effect&quot;:[],&quot;fill_mode&quot;:&quot;full&quot;,&quot;sacle_strategy&quot;:&quot;stretch&quot;}"/>
  <p:tag name="KSO_WM_ASSEMBLE_CHIP_INDEX" val="dcb9ffd9195243f1804673500de84a54"/>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96a33a02bf164f028bed5088f7f3fbdf"/>
  <p:tag name="KSO_WM_UNIT_DECORATE_INFO" val=""/>
  <p:tag name="KSO_WM_UNIT_SM_LIMIT_TYPE" val=""/>
  <p:tag name="KSO_WM_CHIP_FILLAREA_FILL_RULE" val="{&quot;fill_align&quot;:&quot;cm&quot;,&quot;fill_effect&quot;:[],&quot;fill_mode&quot;:&quot;full&quot;,&quot;sacle_strategy&quot;:&quot;stretch&quot;}"/>
  <p:tag name="KSO_WM_ASSEMBLE_CHIP_INDEX" val="7542bf2f02d3444aa3864c9b4ae82e0a"/>
  <p:tag name="KSO_WM_SLIDE_BACKGROUND_TYPE" val="leftRight"/>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fe20a0df9c44b21ac82b3aa1ce8da1b"/>
  <p:tag name="KSO_WM_UNIT_DECORATE_INFO" val=""/>
  <p:tag name="KSO_WM_UNIT_SM_LIMIT_TYPE" val=""/>
  <p:tag name="KSO_WM_CHIP_FILLAREA_FILL_RULE" val="{&quot;fill_align&quot;:&quot;cm&quot;,&quot;fill_effect&quot;:[],&quot;fill_mode&quot;:&quot;full&quot;,&quot;sacle_strategy&quot;:&quot;stretch&quot;}"/>
  <p:tag name="KSO_WM_ASSEMBLE_CHIP_INDEX" val="5da144ab696a4e56a951bab1a78aaf01"/>
  <p:tag name="KSO_WM_SLIDE_BACKGROUND_TYPE" val="leftRight"/>
</p:tagLst>
</file>

<file path=ppt/tags/tag118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8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3.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fce848c131e6433a9fbea874167b6b7b"/>
  <p:tag name="KSO_WM_UNIT_DECORATE_INFO" val=""/>
  <p:tag name="KSO_WM_UNIT_SM_LIMIT_TYPE" val=""/>
  <p:tag name="KSO_WM_CHIP_FILLAREA_FILL_RULE" val="{&quot;fill_align&quot;:&quot;cm&quot;,&quot;fill_effect&quot;:[],&quot;fill_mode&quot;:&quot;full&quot;,&quot;sacle_strategy&quot;:&quot;stretch&quot;}"/>
  <p:tag name="KSO_WM_ASSEMBLE_CHIP_INDEX" val="b51d1fa9d6fd472caa9ec15b0c0cca8a"/>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b2a3e9180754dcd96ede0ae22828734"/>
  <p:tag name="KSO_WM_UNIT_DECORATE_INFO" val=""/>
  <p:tag name="KSO_WM_UNIT_SM_LIMIT_TYPE" val=""/>
  <p:tag name="KSO_WM_CHIP_FILLAREA_FILL_RULE" val="{&quot;fill_align&quot;:&quot;cm&quot;,&quot;fill_effect&quot;:[],&quot;fill_mode&quot;:&quot;full&quot;,&quot;sacle_strategy&quot;:&quot;stretch&quot;}"/>
  <p:tag name="KSO_WM_ASSEMBLE_CHIP_INDEX" val="d5f8b42accba44b3a077c68160edf123"/>
  <p:tag name="KSO_WM_SLIDE_BACKGROUND_TYPE" val="topBottom"/>
</p:tagLst>
</file>

<file path=ppt/tags/tag1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c19cd39cfb03406fa8ae9751332676c3"/>
  <p:tag name="KSO_WM_UNIT_DECORATE_INFO" val=""/>
  <p:tag name="KSO_WM_UNIT_SM_LIMIT_TYPE" val=""/>
  <p:tag name="KSO_WM_CHIP_FILLAREA_FILL_RULE" val="{&quot;fill_align&quot;:&quot;cm&quot;,&quot;fill_effect&quot;:[],&quot;fill_mode&quot;:&quot;full&quot;,&quot;sacle_strategy&quot;:&quot;stretch&quot;}"/>
  <p:tag name="KSO_WM_ASSEMBLE_CHIP_INDEX" val="a86e8e6ad85344e8b13c3005ec6acebf"/>
  <p:tag name="KSO_WM_SLIDE_BACKGROUND_TYPE" val="topBottom"/>
</p:tagLst>
</file>

<file path=ppt/tags/tag119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9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19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de384e3512ee4d769d58d088b2147fdc"/>
  <p:tag name="KSO_WM_UNIT_DECORATE_INFO" val=""/>
  <p:tag name="KSO_WM_UNIT_SM_LIMIT_TYPE" val=""/>
  <p:tag name="KSO_WM_CHIP_FILLAREA_FILL_RULE" val="{&quot;fill_align&quot;:&quot;cm&quot;,&quot;fill_effect&quot;:[],&quot;fill_mode&quot;:&quot;full&quot;,&quot;sacle_strategy&quot;:&quot;stretch&quot;}"/>
  <p:tag name="KSO_WM_ASSEMBLE_CHIP_INDEX" val="4b5373e1556b49d9b6888cc8c1c40f39"/>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1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120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0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0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0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1.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fb235c0c0ad5479caad6f3ce8714b51a"/>
  <p:tag name="KSO_WM_UNIT_DECORATE_INFO" val=""/>
  <p:tag name="KSO_WM_UNIT_SM_LIMIT_TYPE" val=""/>
  <p:tag name="KSO_WM_CHIP_FILLAREA_FILL_RULE" val="{&quot;fill_align&quot;:&quot;cm&quot;,&quot;fill_effect&quot;:[],&quot;fill_mode&quot;:&quot;full&quot;,&quot;sacle_strategy&quot;:&quot;stretch&quot;}"/>
  <p:tag name="KSO_WM_ASSEMBLE_CHIP_INDEX" val="7a83e224d6774d40b8bda38abf57ba23"/>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c5ac0754bbe47f9a33a2fde5281e0ca"/>
  <p:tag name="KSO_WM_UNIT_DECORATE_INFO" val=""/>
  <p:tag name="KSO_WM_UNIT_SM_LIMIT_TYPE" val=""/>
  <p:tag name="KSO_WM_CHIP_FILLAREA_FILL_RULE" val="{&quot;fill_align&quot;:&quot;cm&quot;,&quot;fill_effect&quot;:[],&quot;fill_mode&quot;:&quot;full&quot;,&quot;sacle_strategy&quot;:&quot;stretch&quot;}"/>
  <p:tag name="KSO_WM_ASSEMBLE_CHIP_INDEX" val="36ef1141013c4b8cbd6ecf9d978ba037"/>
  <p:tag name="KSO_WM_SLIDE_BACKGROUND_TYPE" val="navigation"/>
</p:tagLst>
</file>

<file path=ppt/tags/tag1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e2795e36de2643228ca85275a372994e"/>
  <p:tag name="KSO_WM_UNIT_DECORATE_INFO" val=""/>
  <p:tag name="KSO_WM_UNIT_SM_LIMIT_TYPE" val=""/>
  <p:tag name="KSO_WM_CHIP_FILLAREA_FILL_RULE" val="{&quot;fill_align&quot;:&quot;cm&quot;,&quot;fill_effect&quot;:[],&quot;fill_mode&quot;:&quot;full&quot;,&quot;sacle_strategy&quot;:&quot;stretch&quot;}"/>
  <p:tag name="KSO_WM_ASSEMBLE_CHIP_INDEX" val="057fb277cc6e4aa4a89eb0a732d73573"/>
  <p:tag name="KSO_WM_SLIDE_BACKGROUND_TYPE" val="navigation"/>
</p:tagLst>
</file>

<file path=ppt/tags/tag121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1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1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1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1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2.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718a5f0a2ef5482a9763ed503dc3b56b"/>
  <p:tag name="KSO_WM_UNIT_DECORATE_INFO" val=""/>
  <p:tag name="KSO_WM_UNIT_SM_LIMIT_TYPE" val=""/>
  <p:tag name="KSO_WM_CHIP_FILLAREA_FILL_RULE" val="{&quot;fill_align&quot;:&quot;cm&quot;,&quot;fill_effect&quot;:[],&quot;fill_mode&quot;:&quot;full&quot;,&quot;sacle_strategy&quot;:&quot;stretch&quot;}"/>
  <p:tag name="KSO_WM_ASSEMBLE_CHIP_INDEX" val="8de0b3b989dd420cbffd7d71d19fd5e1"/>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41dd6984cf4e4926a6c24b47ff42563b"/>
  <p:tag name="KSO_WM_UNIT_DECORATE_INFO" val=""/>
  <p:tag name="KSO_WM_UNIT_SM_LIMIT_TYPE" val=""/>
  <p:tag name="KSO_WM_CHIP_FILLAREA_FILL_RULE" val="{&quot;fill_align&quot;:&quot;cm&quot;,&quot;fill_effect&quot;:[],&quot;fill_mode&quot;:&quot;full&quot;,&quot;sacle_strategy&quot;:&quot;stretch&quot;}"/>
  <p:tag name="KSO_WM_ASSEMBLE_CHIP_INDEX" val="15b6cc1a3fda41e2a536497021084116"/>
  <p:tag name="KSO_WM_SLIDE_BACKGROUND_TYPE" val="belt"/>
</p:tagLst>
</file>

<file path=ppt/tags/tag1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ad550db5cd1645829d071a439100c139"/>
  <p:tag name="KSO_WM_UNIT_DECORATE_INFO" val=""/>
  <p:tag name="KSO_WM_UNIT_SM_LIMIT_TYPE" val=""/>
  <p:tag name="KSO_WM_CHIP_FILLAREA_FILL_RULE" val="{&quot;fill_align&quot;:&quot;cm&quot;,&quot;fill_effect&quot;:[],&quot;fill_mode&quot;:&quot;full&quot;,&quot;sacle_strategy&quot;:&quot;stretch&quot;}"/>
  <p:tag name="KSO_WM_ASSEMBLE_CHIP_INDEX" val="ffca36eaf8e34eb093339e96524f6e78"/>
  <p:tag name="KSO_WM_SLIDE_BACKGROUND_TYPE" val="belt"/>
</p:tagLst>
</file>

<file path=ppt/tags/tag122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2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2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2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8838"/>
</p:tagLst>
</file>

<file path=ppt/tags/tag1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8838"/>
</p:tagLst>
</file>

<file path=ppt/tags/tag12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8838"/>
</p:tagLst>
</file>

<file path=ppt/tags/tag1237.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12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8838_1*b*1"/>
  <p:tag name="KSO_WM_TEMPLATE_CATEGORY" val="custom"/>
  <p:tag name="KSO_WM_TEMPLATE_INDEX" val="20208838"/>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f2a7f3d5ec28421d848bb4e59b3a6b8c"/>
  <p:tag name="KSO_WM_CHIP_GROUPID" val="5ebf593a0ac41c4a0a525860"/>
  <p:tag name="KSO_WM_CHIP_XID" val="5ebf593a0ac41c4a0a525861"/>
  <p:tag name="KSO_WM_ASSEMBLE_CHIP_INDEX" val="e04f1acc92f1499c848642bbbda3e62d"/>
  <p:tag name="KSO_WM_UNIT_TEXT_FILL_FORE_SCHEMECOLOR_INDEX_BRIGHTNESS" val="0.35"/>
  <p:tag name="KSO_WM_UNIT_TEXT_FILL_FORE_SCHEMECOLOR_INDEX" val="13"/>
  <p:tag name="KSO_WM_UNIT_TEXT_FILL_TYPE" val="1"/>
  <p:tag name="KSO_WM_TEMPLATE_ASSEMBLE_XID" val="5f07ce2e8050c250ba63ebf3"/>
  <p:tag name="KSO_WM_TEMPLATE_ASSEMBLE_GROUPID" val="5efb3013c9a2f50afb5100d9"/>
</p:tagLst>
</file>

<file path=ppt/tags/tag12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8838_1*a*1"/>
  <p:tag name="KSO_WM_TEMPLATE_CATEGORY" val="custom"/>
  <p:tag name="KSO_WM_TEMPLATE_INDEX" val="20208838"/>
  <p:tag name="KSO_WM_UNIT_LAYERLEVEL" val="1"/>
  <p:tag name="KSO_WM_TAG_VERSION" val="1.0"/>
  <p:tag name="KSO_WM_BEAUTIFY_FLAG" val="#wm#"/>
  <p:tag name="KSO_WM_UNIT_PRESET_TEXT" val="单击编辑标题"/>
  <p:tag name="KSO_WM_UNIT_DEFAULT_FONT" val="56;72;4"/>
  <p:tag name="KSO_WM_UNIT_BLOCK" val="0"/>
  <p:tag name="KSO_WM_UNIT_DEC_AREA_ID" val="a1fc3a20fd71445899a409dbe6b3994a"/>
  <p:tag name="KSO_WM_CHIP_GROUPID" val="5ebf593a0ac41c4a0a525860"/>
  <p:tag name="KSO_WM_CHIP_XID" val="5ebf593a0ac41c4a0a525861"/>
  <p:tag name="KSO_WM_ASSEMBLE_CHIP_INDEX" val="e04f1acc92f1499c848642bbbda3e62d"/>
  <p:tag name="KSO_WM_UNIT_TEXT_FILL_FORE_SCHEMECOLOR_INDEX_BRIGHTNESS" val="0.15"/>
  <p:tag name="KSO_WM_UNIT_TEXT_FILL_FORE_SCHEMECOLOR_INDEX" val="13"/>
  <p:tag name="KSO_WM_UNIT_TEXT_FILL_TYPE" val="1"/>
  <p:tag name="KSO_WM_TEMPLATE_ASSEMBLE_XID" val="5f07ce2e8050c250ba63ebf3"/>
  <p:tag name="KSO_WM_TEMPLATE_ASSEMBLE_GROUPID" val="5efb3013c9a2f50afb5100d9"/>
</p:tagLst>
</file>

<file path=ppt/tags/tag124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4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0.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4.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8838_1*a*1"/>
  <p:tag name="KSO_WM_TEMPLATE_CATEGORY" val="custom"/>
  <p:tag name="KSO_WM_TEMPLATE_INDEX" val="20208838"/>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ce2779e3dcc24a8088cee22aa5804e90"/>
  <p:tag name="KSO_WM_ASSEMBLE_CHIP_INDEX" val="ef760e3c54724c529370670a0d21a0bf"/>
  <p:tag name="KSO_WM_UNIT_TEXT_FILL_FORE_SCHEMECOLOR_INDEX_BRIGHTNESS" val="0.15"/>
  <p:tag name="KSO_WM_UNIT_TEXT_FILL_FORE_SCHEMECOLOR_INDEX" val="13"/>
  <p:tag name="KSO_WM_UNIT_TEXT_FILL_TYPE" val="1"/>
  <p:tag name="KSO_WM_TEMPLATE_ASSEMBLE_XID" val="5f07ce2e8050c250ba63ec52"/>
  <p:tag name="KSO_WM_TEMPLATE_ASSEMBLE_GROUPID" val="5efb3013c9a2f50afb5100d9"/>
</p:tagLst>
</file>

<file path=ppt/tags/tag125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5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6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3.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127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85.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29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cfbcfa79fbe54332ad440cfa4987bc75"/>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46fc9e7c923846d6bf50302562a1f792"/>
  <p:tag name="KSO_WM_UNIT_TEXT_FILL_FORE_SCHEMECOLOR_INDEX_BRIGHTNESS" val="0.35"/>
  <p:tag name="KSO_WM_UNIT_TEXT_FILL_FORE_SCHEMECOLOR_INDEX" val="13"/>
  <p:tag name="KSO_WM_UNIT_TEXT_FILL_TYPE" val="1"/>
  <p:tag name="KSO_WM_TEMPLATE_ASSEMBLE_XID" val="5f9a3385e01a7e847d700f97"/>
  <p:tag name="KSO_WM_TEMPLATE_ASSEMBLE_GROUPID" val="5f8cf54ba61ec3b55284a735"/>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5.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13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8"/>
  <p:tag name="KSO_WM_UNIT_HIGHLIGHT" val="0"/>
  <p:tag name="KSO_WM_UNIT_COMPATIBLE" val="0"/>
  <p:tag name="KSO_WM_UNIT_DIAGRAM_ISNUMVISUAL" val="0"/>
  <p:tag name="KSO_WM_UNIT_DIAGRAM_ISREFERUNIT" val="0"/>
  <p:tag name="KSO_WM_UNIT_TYPE" val="b"/>
  <p:tag name="KSO_WM_UNIT_INDEX" val="1"/>
  <p:tag name="KSO_WM_UNIT_ID" val="custom20208838_1*b*1"/>
  <p:tag name="KSO_WM_TEMPLATE_CATEGORY" val="custom"/>
  <p:tag name="KSO_WM_TEMPLATE_INDEX" val="20208838"/>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ea767477befe4f1e923d9ebef2d33b69"/>
  <p:tag name="KSO_WM_CHIP_GROUPID" val="5ebdf9150ac41c4a0a525537"/>
  <p:tag name="KSO_WM_CHIP_XID" val="5ebdf9150ac41c4a0a525538"/>
  <p:tag name="KSO_WM_ASSEMBLE_CHIP_INDEX" val="702776c22b504268b50b2511bebbbe83"/>
  <p:tag name="KSO_WM_UNIT_TEXT_FILL_FORE_SCHEMECOLOR_INDEX_BRIGHTNESS" val="0.35"/>
  <p:tag name="KSO_WM_UNIT_TEXT_FILL_FORE_SCHEMECOLOR_INDEX" val="13"/>
  <p:tag name="KSO_WM_UNIT_TEXT_FILL_TYPE" val="1"/>
  <p:tag name="KSO_WM_TEMPLATE_ASSEMBLE_XID" val="5f07ce2e8050c250ba63ebfe"/>
  <p:tag name="KSO_WM_TEMPLATE_ASSEMBLE_GROUPID" val="5efb3013c9a2f50afb5100d9"/>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8838_1*a*1"/>
  <p:tag name="KSO_WM_TEMPLATE_CATEGORY" val="custom"/>
  <p:tag name="KSO_WM_TEMPLATE_INDEX" val="20208838"/>
  <p:tag name="KSO_WM_UNIT_LAYERLEVEL" val="1"/>
  <p:tag name="KSO_WM_TAG_VERSION" val="1.0"/>
  <p:tag name="KSO_WM_BEAUTIFY_FLAG" val="#wm#"/>
  <p:tag name="KSO_WM_UNIT_PRESET_TEXT" val="谢谢观看"/>
  <p:tag name="KSO_WM_UNIT_DEFAULT_FONT" val="66;89;4"/>
  <p:tag name="KSO_WM_UNIT_BLOCK" val="0"/>
  <p:tag name="KSO_WM_UNIT_DEC_AREA_ID" val="b09a493b0a704630b528a50361cb85f3"/>
  <p:tag name="KSO_WM_CHIP_GROUPID" val="5ebdf9150ac41c4a0a525537"/>
  <p:tag name="KSO_WM_CHIP_XID" val="5ebdf9150ac41c4a0a525538"/>
  <p:tag name="KSO_WM_ASSEMBLE_CHIP_INDEX" val="702776c22b504268b50b2511bebbbe83"/>
  <p:tag name="KSO_WM_UNIT_TEXT_FILL_FORE_SCHEMECOLOR_INDEX_BRIGHTNESS" val="0.15"/>
  <p:tag name="KSO_WM_UNIT_TEXT_FILL_FORE_SCHEMECOLOR_INDEX" val="13"/>
  <p:tag name="KSO_WM_UNIT_TEXT_FILL_TYPE" val="1"/>
  <p:tag name="KSO_WM_UNIT_VALUE" val="8"/>
  <p:tag name="KSO_WM_TEMPLATE_ASSEMBLE_XID" val="5f07ce2e8050c250ba63ebfe"/>
  <p:tag name="KSO_WM_TEMPLATE_ASSEMBLE_GROUPID" val="5efb3013c9a2f50afb5100d9"/>
</p:tagLst>
</file>

<file path=ppt/tags/tag131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31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1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3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3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31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1317.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1318.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1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2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32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32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323.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1324.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325.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26.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2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32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32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3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33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33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33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133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35.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3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3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3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3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4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4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34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134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44.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4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4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5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35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135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353.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5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5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5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5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6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6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6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1363.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6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69.xml><?xml version="1.0" encoding="utf-8"?>
<p:tagLst xmlns:a="http://schemas.openxmlformats.org/drawingml/2006/main" xmlns:r="http://schemas.openxmlformats.org/officeDocument/2006/relationships" xmlns:p="http://schemas.openxmlformats.org/presentationml/2006/main">
  <p:tag name="KSO_WM_CHIP_INFOS" val="{&quot;layout_type&quot;:&quot;formiddle3&quot;,&quot;slide_type&quot;:[&quot;title&quot;],&quot;aspect_ratio&quot;:&quot;16:9&quot;}"/>
  <p:tag name="KSO_WM_CHIP_XID" val="5ebe041a0ac41c4a0a52557e"/>
  <p:tag name="KSO_WM_CHIP_FILLPROP" val="[[{&quot;fill_id&quot;:&quot;0fc8cb0b5be24332a6c5a6db9e174d8a&quot;,&quot;fill_align&quot;:&quot;cm&quot;,&quot;text_align&quot;:&quot;cm&quot;,&quot;text_direction&quot;:&quot;horizontal&quot;,&quot;chip_types&quot;:[&quot;text&quot;,&quot;header&quot;]}]]"/>
  <p:tag name="KSO_WM_SLIDE_ID" val="custom20205319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SLIDE_SIZE" val="700*380"/>
  <p:tag name="KSO_WM_SLIDE_POSITION" val="130*79"/>
  <p:tag name="KSO_WM_TAG_VERSION" val="1.0"/>
  <p:tag name="KSO_WM_BEAUTIFY_FLAG" val="#wm#"/>
  <p:tag name="KSO_WM_TEMPLATE_CATEGORY" val="custom"/>
  <p:tag name="KSO_WM_TEMPLATE_INDEX" val="20205319"/>
  <p:tag name="KSO_WM_SLIDE_LAYOUT" val="a_b"/>
  <p:tag name="KSO_WM_SLIDE_LAYOUT_CNT" val="1_1"/>
  <p:tag name="KSO_WM_CHIP_GROUPID" val="5ebf6661ddc3daf3fef3f760"/>
  <p:tag name="KSO_WM_SLIDE_BK_DARK_LIGHT" val="2"/>
  <p:tag name="KSO_WM_SLIDE_BACKGROUND_TYPE" val="general"/>
  <p:tag name="KSO_WM_SLIDE_SUPPORT_FEATURE_TYPE" val="0"/>
  <p:tag name="KSO_WM_TEMPLATE_MASTER_THUMB_INDEX" val="12"/>
  <p:tag name="KSO_WM_TEMPLATE_ASSEMBLE_XID" val="5f9a3385e01a7e847d700fa7"/>
  <p:tag name="KSO_WM_TEMPLATE_ASSEMBLE_GROUPID" val="5f8cf54ba61ec3b55284a735"/>
  <p:tag name="KSO_WM_TEMPLATE_THUMBS_INDEX" val="1、4、7、10、14、17、18、19、20、21、22、24"/>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法学毕业论文答辩"/>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5319_1*a*1"/>
  <p:tag name="KSO_WM_TEMPLATE_CATEGORY" val="custom"/>
  <p:tag name="KSO_WM_TEMPLATE_INDEX" val="20205319"/>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13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24"/>
  <p:tag name="KSO_WM_SLIDE_ID" val="diagram2021102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32"/>
  <p:tag name="KSO_WM_SLIDE_POSITION" val="0*48"/>
  <p:tag name="KSO_WM_TAG_VERSION" val="1.0"/>
  <p:tag name="KSO_WM_SLIDE_LAYOUT" val="a_f"/>
  <p:tag name="KSO_WM_SLIDE_LAYOUT_CNT" val="1_1"/>
  <p:tag name="KSO_WM_SLIDE_LAYOUT_INFO" val="{&quot;backgroundInfo&quot;:[{&quot;bottom&quot;:0.111111112,&quot;bottomAbs&quot;:false,&quot;left&quot;:0,&quot;leftAbs&quot;:false,&quot;right&quot;:0,&quot;rightAbs&quot;:false,&quot;top&quot;:0.244444445,&quot;topAbs&quot;:false,&quot;type&quot;:&quot;belt&quot;}],&quot;id&quot;:&quot;2021-04-01T15:10:12&quot;,&quot;maxSize&quot;:{&quot;size1&quot;:24.4},&quot;minSize&quot;:{&quot;size1&quot;:17.8},&quot;normalSize&quot;:{&quot;size1&quot;:20.1},&quot;subLayout&quot;:[{&quot;id&quot;:&quot;2021-04-01T15:10:12&quot;,&quot;margin&quot;:{&quot;bottom&quot;:0.02600000612437725,&quot;left&quot;:1.9049999713897705,&quot;right&quot;:1.9049999713897705,&quot;top&quot;:1.2699999809265137},&quot;type&quot;:0},{&quot;id&quot;:&quot;2021-04-01T15:10:12&quot;,&quot;margin&quot;:{&quot;bottom&quot;:2.5399999618530273,&quot;left&quot;:1.9049999713897705,&quot;right&quot;:1.9049999713897705,&quot;top&quot;:2.0899999141693115},&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0c2fa491bb0086638b1c"/>
  <p:tag name="KSO_WM_CHIP_FILLPROP" val="[[{&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560f7508d1244e79a967d26269facfa8&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lm&quot;,&quot;text_direction&quot;:&quot;horizontal&quot;,&quot;support_big_font&quot;:false,&quot;picture_toward&quot;:0,&quot;picture_dockside&quot;:[],&quot;fill_id&quot;:&quot;560f7508d1244e79a967d26269facfa8&quot;,&quot;fill_align&quot;:&quot;cm&quot;,&quot;chip_types&quot;:[&quot;text&quot;]}]]"/>
  <p:tag name="KSO_WM_CHIP_DECFILLPROP" val="[]"/>
  <p:tag name="KSO_WM_CHIP_GROUPID" val="5ef20c2fa491bb0086638b1b"/>
  <p:tag name="KSO_WM_SLIDE_BK_DARK_LIGHT" val="2"/>
  <p:tag name="KSO_WM_SLIDE_BACKGROUND_TYPE" val="belt"/>
  <p:tag name="KSO_WM_SLIDE_SUPPORT_FEATURE_TYPE" val="0"/>
  <p:tag name="KSO_WM_TEMPLATE_ASSEMBLE_XID" val="60656ea24054ed1e2fb7fccf"/>
  <p:tag name="KSO_WM_TEMPLATE_ASSEMBLE_GROUPID" val="60656ea24054ed1e2fb7fccf"/>
</p:tagLst>
</file>

<file path=ppt/tags/tag1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7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7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024_1*a*1"/>
  <p:tag name="KSO_WM_TEMPLATE_CATEGORY" val="diagram"/>
  <p:tag name="KSO_WM_TEMPLATE_INDEX" val="2021102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cb30f166b9495e8d64445be5744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89492eda604f7bb5c0545cde443b2f"/>
  <p:tag name="KSO_WM_UNIT_TEXT_FILL_FORE_SCHEMECOLOR_INDEX_BRIGHTNESS" val="0"/>
  <p:tag name="KSO_WM_UNIT_TEXT_FILL_FORE_SCHEMECOLOR_INDEX" val="13"/>
  <p:tag name="KSO_WM_UNIT_TEXT_FILL_TYPE" val="1"/>
  <p:tag name="KSO_WM_TEMPLATE_ASSEMBLE_XID" val="60656ea24054ed1e2fb7fccf"/>
  <p:tag name="KSO_WM_TEMPLATE_ASSEMBLE_GROUPID" val="60656ea24054ed1e2fb7fccf"/>
</p:tagLst>
</file>

<file path=ppt/tags/tag137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4_1*f*1"/>
  <p:tag name="KSO_WM_TEMPLATE_CATEGORY" val="diagram"/>
  <p:tag name="KSO_WM_TEMPLATE_INDEX" val="2021102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004ebc534dbd4350a04810a581cfb6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1196bef2c54ed7a1a28d51de8d3cb1"/>
  <p:tag name="KSO_WM_UNIT_TEXT_FILL_FORE_SCHEMECOLOR_INDEX_BRIGHTNESS" val="0.25"/>
  <p:tag name="KSO_WM_UNIT_TEXT_FILL_FORE_SCHEMECOLOR_INDEX" val="13"/>
  <p:tag name="KSO_WM_UNIT_TEXT_FILL_TYPE" val="1"/>
  <p:tag name="KSO_WM_TEMPLATE_ASSEMBLE_XID" val="60656ea24054ed1e2fb7fccf"/>
  <p:tag name="KSO_WM_TEMPLATE_ASSEMBLE_GROUPID" val="60656ea24054ed1e2fb7fccf"/>
</p:tagLst>
</file>

<file path=ppt/tags/tag13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24"/>
  <p:tag name="KSO_WM_SLIDE_ID" val="diagram2021102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32"/>
  <p:tag name="KSO_WM_SLIDE_POSITION" val="0*48"/>
  <p:tag name="KSO_WM_TAG_VERSION" val="1.0"/>
  <p:tag name="KSO_WM_SLIDE_LAYOUT" val="a_f"/>
  <p:tag name="KSO_WM_SLIDE_LAYOUT_CNT" val="1_1"/>
  <p:tag name="KSO_WM_SLIDE_LAYOUT_INFO" val="{&quot;backgroundInfo&quot;:[{&quot;bottom&quot;:0.111111112,&quot;bottomAbs&quot;:false,&quot;left&quot;:0,&quot;leftAbs&quot;:false,&quot;right&quot;:0,&quot;rightAbs&quot;:false,&quot;top&quot;:0.244444445,&quot;topAbs&quot;:false,&quot;type&quot;:&quot;belt&quot;}],&quot;id&quot;:&quot;2021-04-01T15:10:12&quot;,&quot;maxSize&quot;:{&quot;size1&quot;:24.4},&quot;minSize&quot;:{&quot;size1&quot;:17.8},&quot;normalSize&quot;:{&quot;size1&quot;:20.1},&quot;subLayout&quot;:[{&quot;id&quot;:&quot;2021-04-01T15:10:12&quot;,&quot;margin&quot;:{&quot;bottom&quot;:0.02600000612437725,&quot;left&quot;:1.9049999713897705,&quot;right&quot;:1.9049999713897705,&quot;top&quot;:1.2699999809265137},&quot;type&quot;:0},{&quot;id&quot;:&quot;2021-04-01T15:10:12&quot;,&quot;margin&quot;:{&quot;bottom&quot;:2.5399999618530273,&quot;left&quot;:1.9049999713897705,&quot;right&quot;:1.9049999713897705,&quot;top&quot;:2.0899999141693115},&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0c2fa491bb0086638b1c"/>
  <p:tag name="KSO_WM_CHIP_FILLPROP" val="[[{&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560f7508d1244e79a967d26269facfa8&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lm&quot;,&quot;text_direction&quot;:&quot;horizontal&quot;,&quot;support_big_font&quot;:false,&quot;picture_toward&quot;:0,&quot;picture_dockside&quot;:[],&quot;fill_id&quot;:&quot;560f7508d1244e79a967d26269facfa8&quot;,&quot;fill_align&quot;:&quot;cm&quot;,&quot;chip_types&quot;:[&quot;text&quot;]}]]"/>
  <p:tag name="KSO_WM_CHIP_DECFILLPROP" val="[]"/>
  <p:tag name="KSO_WM_CHIP_GROUPID" val="5ef20c2fa491bb0086638b1b"/>
  <p:tag name="KSO_WM_SLIDE_BK_DARK_LIGHT" val="2"/>
  <p:tag name="KSO_WM_SLIDE_BACKGROUND_TYPE" val="belt"/>
  <p:tag name="KSO_WM_SLIDE_SUPPORT_FEATURE_TYPE" val="0"/>
  <p:tag name="KSO_WM_TEMPLATE_ASSEMBLE_XID" val="60656ea24054ed1e2fb7fccf"/>
  <p:tag name="KSO_WM_TEMPLATE_ASSEMBLE_GROUPID" val="60656ea24054ed1e2fb7fccf"/>
</p:tagLst>
</file>

<file path=ppt/tags/tag1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79.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8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024_1*a*1"/>
  <p:tag name="KSO_WM_TEMPLATE_CATEGORY" val="diagram"/>
  <p:tag name="KSO_WM_TEMPLATE_INDEX" val="2021102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cb30f166b9495e8d64445be5744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89492eda604f7bb5c0545cde443b2f"/>
  <p:tag name="KSO_WM_UNIT_TEXT_FILL_FORE_SCHEMECOLOR_INDEX_BRIGHTNESS" val="0"/>
  <p:tag name="KSO_WM_UNIT_TEXT_FILL_FORE_SCHEMECOLOR_INDEX" val="13"/>
  <p:tag name="KSO_WM_UNIT_TEXT_FILL_TYPE" val="1"/>
  <p:tag name="KSO_WM_TEMPLATE_ASSEMBLE_XID" val="60656ea24054ed1e2fb7fccf"/>
  <p:tag name="KSO_WM_TEMPLATE_ASSEMBLE_GROUPID" val="60656ea24054ed1e2fb7fccf"/>
</p:tagLst>
</file>

<file path=ppt/tags/tag138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4_1*f*1"/>
  <p:tag name="KSO_WM_TEMPLATE_CATEGORY" val="diagram"/>
  <p:tag name="KSO_WM_TEMPLATE_INDEX" val="2021102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004ebc534dbd4350a04810a581cfb6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1196bef2c54ed7a1a28d51de8d3cb1"/>
  <p:tag name="KSO_WM_UNIT_TEXT_FILL_FORE_SCHEMECOLOR_INDEX_BRIGHTNESS" val="0.25"/>
  <p:tag name="KSO_WM_UNIT_TEXT_FILL_FORE_SCHEMECOLOR_INDEX" val="13"/>
  <p:tag name="KSO_WM_UNIT_TEXT_FILL_TYPE" val="1"/>
  <p:tag name="KSO_WM_TEMPLATE_ASSEMBLE_XID" val="60656ea24054ed1e2fb7fccf"/>
  <p:tag name="KSO_WM_TEMPLATE_ASSEMBLE_GROUPID" val="60656ea24054ed1e2fb7fccf"/>
</p:tagLst>
</file>

<file path=ppt/tags/tag13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24"/>
  <p:tag name="KSO_WM_SLIDE_ID" val="diagram2021102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32"/>
  <p:tag name="KSO_WM_SLIDE_POSITION" val="0*48"/>
  <p:tag name="KSO_WM_TAG_VERSION" val="1.0"/>
  <p:tag name="KSO_WM_SLIDE_LAYOUT" val="a_f"/>
  <p:tag name="KSO_WM_SLIDE_LAYOUT_CNT" val="1_1"/>
  <p:tag name="KSO_WM_SLIDE_LAYOUT_INFO" val="{&quot;backgroundInfo&quot;:[{&quot;bottom&quot;:0.111111112,&quot;bottomAbs&quot;:false,&quot;left&quot;:0,&quot;leftAbs&quot;:false,&quot;right&quot;:0,&quot;rightAbs&quot;:false,&quot;top&quot;:0.244444445,&quot;topAbs&quot;:false,&quot;type&quot;:&quot;belt&quot;}],&quot;id&quot;:&quot;2021-04-01T15:10:12&quot;,&quot;maxSize&quot;:{&quot;size1&quot;:24.4},&quot;minSize&quot;:{&quot;size1&quot;:17.8},&quot;normalSize&quot;:{&quot;size1&quot;:20.1},&quot;subLayout&quot;:[{&quot;id&quot;:&quot;2021-04-01T15:10:12&quot;,&quot;margin&quot;:{&quot;bottom&quot;:0.02600000612437725,&quot;left&quot;:1.9049999713897705,&quot;right&quot;:1.9049999713897705,&quot;top&quot;:1.2699999809265137},&quot;type&quot;:0},{&quot;id&quot;:&quot;2021-04-01T15:10:12&quot;,&quot;margin&quot;:{&quot;bottom&quot;:2.5399999618530273,&quot;left&quot;:1.9049999713897705,&quot;right&quot;:1.9049999713897705,&quot;top&quot;:2.0899999141693115},&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0c2fa491bb0086638b1c"/>
  <p:tag name="KSO_WM_CHIP_FILLPROP" val="[[{&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560f7508d1244e79a967d26269facfa8&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lm&quot;,&quot;text_direction&quot;:&quot;horizontal&quot;,&quot;support_big_font&quot;:false,&quot;picture_toward&quot;:0,&quot;picture_dockside&quot;:[],&quot;fill_id&quot;:&quot;560f7508d1244e79a967d26269facfa8&quot;,&quot;fill_align&quot;:&quot;cm&quot;,&quot;chip_types&quot;:[&quot;text&quot;]}]]"/>
  <p:tag name="KSO_WM_CHIP_DECFILLPROP" val="[]"/>
  <p:tag name="KSO_WM_CHIP_GROUPID" val="5ef20c2fa491bb0086638b1b"/>
  <p:tag name="KSO_WM_SLIDE_BK_DARK_LIGHT" val="2"/>
  <p:tag name="KSO_WM_SLIDE_BACKGROUND_TYPE" val="belt"/>
  <p:tag name="KSO_WM_SLIDE_SUPPORT_FEATURE_TYPE" val="0"/>
  <p:tag name="KSO_WM_TEMPLATE_ASSEMBLE_XID" val="60656ea24054ed1e2fb7fccf"/>
  <p:tag name="KSO_WM_TEMPLATE_ASSEMBLE_GROUPID" val="60656ea24054ed1e2fb7fccf"/>
</p:tagLst>
</file>

<file path=ppt/tags/tag1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8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8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024_1*a*1"/>
  <p:tag name="KSO_WM_TEMPLATE_CATEGORY" val="diagram"/>
  <p:tag name="KSO_WM_TEMPLATE_INDEX" val="2021102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cb30f166b9495e8d64445be5744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89492eda604f7bb5c0545cde443b2f"/>
  <p:tag name="KSO_WM_UNIT_TEXT_FILL_FORE_SCHEMECOLOR_INDEX_BRIGHTNESS" val="0"/>
  <p:tag name="KSO_WM_UNIT_TEXT_FILL_FORE_SCHEMECOLOR_INDEX" val="13"/>
  <p:tag name="KSO_WM_UNIT_TEXT_FILL_TYPE" val="1"/>
  <p:tag name="KSO_WM_TEMPLATE_ASSEMBLE_XID" val="60656ea24054ed1e2fb7fccf"/>
  <p:tag name="KSO_WM_TEMPLATE_ASSEMBLE_GROUPID" val="60656ea24054ed1e2fb7fccf"/>
</p:tagLst>
</file>

<file path=ppt/tags/tag138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4_1*f*1"/>
  <p:tag name="KSO_WM_TEMPLATE_CATEGORY" val="diagram"/>
  <p:tag name="KSO_WM_TEMPLATE_INDEX" val="2021102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004ebc534dbd4350a04810a581cfb6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1196bef2c54ed7a1a28d51de8d3cb1"/>
  <p:tag name="KSO_WM_UNIT_TEXT_FILL_FORE_SCHEMECOLOR_INDEX_BRIGHTNESS" val="0.25"/>
  <p:tag name="KSO_WM_UNIT_TEXT_FILL_FORE_SCHEMECOLOR_INDEX" val="13"/>
  <p:tag name="KSO_WM_UNIT_TEXT_FILL_TYPE" val="1"/>
  <p:tag name="KSO_WM_TEMPLATE_ASSEMBLE_XID" val="60656ea24054ed1e2fb7fccf"/>
  <p:tag name="KSO_WM_TEMPLATE_ASSEMBLE_GROUPID" val="60656ea24054ed1e2fb7fccf"/>
</p:tagLst>
</file>

<file path=ppt/tags/tag13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24"/>
  <p:tag name="KSO_WM_SLIDE_ID" val="diagram2021102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32"/>
  <p:tag name="KSO_WM_SLIDE_POSITION" val="0*48"/>
  <p:tag name="KSO_WM_TAG_VERSION" val="1.0"/>
  <p:tag name="KSO_WM_SLIDE_LAYOUT" val="a_f"/>
  <p:tag name="KSO_WM_SLIDE_LAYOUT_CNT" val="1_1"/>
  <p:tag name="KSO_WM_SLIDE_LAYOUT_INFO" val="{&quot;backgroundInfo&quot;:[{&quot;bottom&quot;:0.111111112,&quot;bottomAbs&quot;:false,&quot;left&quot;:0,&quot;leftAbs&quot;:false,&quot;right&quot;:0,&quot;rightAbs&quot;:false,&quot;top&quot;:0.244444445,&quot;topAbs&quot;:false,&quot;type&quot;:&quot;belt&quot;}],&quot;id&quot;:&quot;2021-04-01T15:10:12&quot;,&quot;maxSize&quot;:{&quot;size1&quot;:24.4},&quot;minSize&quot;:{&quot;size1&quot;:17.8},&quot;normalSize&quot;:{&quot;size1&quot;:20.1},&quot;subLayout&quot;:[{&quot;id&quot;:&quot;2021-04-01T15:10:12&quot;,&quot;margin&quot;:{&quot;bottom&quot;:0.02600000612437725,&quot;left&quot;:1.9049999713897705,&quot;right&quot;:1.9049999713897705,&quot;top&quot;:1.2699999809265137},&quot;type&quot;:0},{&quot;id&quot;:&quot;2021-04-01T15:10:12&quot;,&quot;margin&quot;:{&quot;bottom&quot;:2.5399999618530273,&quot;left&quot;:1.9049999713897705,&quot;right&quot;:1.9049999713897705,&quot;top&quot;:2.0899999141693115},&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0c2fa491bb0086638b1c"/>
  <p:tag name="KSO_WM_CHIP_FILLPROP" val="[[{&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560f7508d1244e79a967d26269facfa8&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lm&quot;,&quot;text_direction&quot;:&quot;horizontal&quot;,&quot;support_big_font&quot;:false,&quot;picture_toward&quot;:0,&quot;picture_dockside&quot;:[],&quot;fill_id&quot;:&quot;560f7508d1244e79a967d26269facfa8&quot;,&quot;fill_align&quot;:&quot;cm&quot;,&quot;chip_types&quot;:[&quot;text&quot;]}]]"/>
  <p:tag name="KSO_WM_CHIP_DECFILLPROP" val="[]"/>
  <p:tag name="KSO_WM_CHIP_GROUPID" val="5ef20c2fa491bb0086638b1b"/>
  <p:tag name="KSO_WM_SLIDE_BK_DARK_LIGHT" val="2"/>
  <p:tag name="KSO_WM_SLIDE_BACKGROUND_TYPE" val="belt"/>
  <p:tag name="KSO_WM_SLIDE_SUPPORT_FEATURE_TYPE" val="0"/>
  <p:tag name="KSO_WM_TEMPLATE_ASSEMBLE_XID" val="60656ea24054ed1e2fb7fccf"/>
  <p:tag name="KSO_WM_TEMPLATE_ASSEMBLE_GROUPID" val="60656ea24054ed1e2fb7fccf"/>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9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9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024_1*a*1"/>
  <p:tag name="KSO_WM_TEMPLATE_CATEGORY" val="diagram"/>
  <p:tag name="KSO_WM_TEMPLATE_INDEX" val="2021102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cb30f166b9495e8d64445be5744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89492eda604f7bb5c0545cde443b2f"/>
  <p:tag name="KSO_WM_UNIT_TEXT_FILL_FORE_SCHEMECOLOR_INDEX_BRIGHTNESS" val="0"/>
  <p:tag name="KSO_WM_UNIT_TEXT_FILL_FORE_SCHEMECOLOR_INDEX" val="13"/>
  <p:tag name="KSO_WM_UNIT_TEXT_FILL_TYPE" val="1"/>
  <p:tag name="KSO_WM_TEMPLATE_ASSEMBLE_XID" val="60656ea24054ed1e2fb7fccf"/>
  <p:tag name="KSO_WM_TEMPLATE_ASSEMBLE_GROUPID" val="60656ea24054ed1e2fb7fccf"/>
</p:tagLst>
</file>

<file path=ppt/tags/tag139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4_1*f*1"/>
  <p:tag name="KSO_WM_TEMPLATE_CATEGORY" val="diagram"/>
  <p:tag name="KSO_WM_TEMPLATE_INDEX" val="2021102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004ebc534dbd4350a04810a581cfb6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1196bef2c54ed7a1a28d51de8d3cb1"/>
  <p:tag name="KSO_WM_UNIT_TEXT_FILL_FORE_SCHEMECOLOR_INDEX_BRIGHTNESS" val="0.25"/>
  <p:tag name="KSO_WM_UNIT_TEXT_FILL_FORE_SCHEMECOLOR_INDEX" val="13"/>
  <p:tag name="KSO_WM_UNIT_TEXT_FILL_TYPE" val="1"/>
  <p:tag name="KSO_WM_TEMPLATE_ASSEMBLE_XID" val="60656ea24054ed1e2fb7fccf"/>
  <p:tag name="KSO_WM_TEMPLATE_ASSEMBLE_GROUPID" val="60656ea24054ed1e2fb7fccf"/>
</p:tagLst>
</file>

<file path=ppt/tags/tag13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24"/>
  <p:tag name="KSO_WM_SLIDE_ID" val="diagram2021102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32"/>
  <p:tag name="KSO_WM_SLIDE_POSITION" val="0*48"/>
  <p:tag name="KSO_WM_TAG_VERSION" val="1.0"/>
  <p:tag name="KSO_WM_SLIDE_LAYOUT" val="a_f"/>
  <p:tag name="KSO_WM_SLIDE_LAYOUT_CNT" val="1_1"/>
  <p:tag name="KSO_WM_SLIDE_LAYOUT_INFO" val="{&quot;backgroundInfo&quot;:[{&quot;bottom&quot;:0.111111112,&quot;bottomAbs&quot;:false,&quot;left&quot;:0,&quot;leftAbs&quot;:false,&quot;right&quot;:0,&quot;rightAbs&quot;:false,&quot;top&quot;:0.244444445,&quot;topAbs&quot;:false,&quot;type&quot;:&quot;belt&quot;}],&quot;id&quot;:&quot;2021-04-01T15:10:12&quot;,&quot;maxSize&quot;:{&quot;size1&quot;:24.4},&quot;minSize&quot;:{&quot;size1&quot;:17.8},&quot;normalSize&quot;:{&quot;size1&quot;:20.1},&quot;subLayout&quot;:[{&quot;id&quot;:&quot;2021-04-01T15:10:12&quot;,&quot;margin&quot;:{&quot;bottom&quot;:0.02600000612437725,&quot;left&quot;:1.9049999713897705,&quot;right&quot;:1.9049999713897705,&quot;top&quot;:1.2699999809265137},&quot;type&quot;:0},{&quot;id&quot;:&quot;2021-04-01T15:10:12&quot;,&quot;margin&quot;:{&quot;bottom&quot;:2.5399999618530273,&quot;left&quot;:1.9049999713897705,&quot;right&quot;:1.9049999713897705,&quot;top&quot;:2.0899999141693115},&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0c2fa491bb0086638b1c"/>
  <p:tag name="KSO_WM_CHIP_FILLPROP" val="[[{&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560f7508d1244e79a967d26269facfa8&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lm&quot;,&quot;text_direction&quot;:&quot;horizontal&quot;,&quot;support_big_font&quot;:false,&quot;picture_toward&quot;:0,&quot;picture_dockside&quot;:[],&quot;fill_id&quot;:&quot;560f7508d1244e79a967d26269facfa8&quot;,&quot;fill_align&quot;:&quot;cm&quot;,&quot;chip_types&quot;:[&quot;text&quot;]}]]"/>
  <p:tag name="KSO_WM_CHIP_DECFILLPROP" val="[]"/>
  <p:tag name="KSO_WM_CHIP_GROUPID" val="5ef20c2fa491bb0086638b1b"/>
  <p:tag name="KSO_WM_SLIDE_BK_DARK_LIGHT" val="2"/>
  <p:tag name="KSO_WM_SLIDE_BACKGROUND_TYPE" val="belt"/>
  <p:tag name="KSO_WM_SLIDE_SUPPORT_FEATURE_TYPE" val="0"/>
  <p:tag name="KSO_WM_TEMPLATE_ASSEMBLE_XID" val="60656ea24054ed1e2fb7fccf"/>
  <p:tag name="KSO_WM_TEMPLATE_ASSEMBLE_GROUPID" val="60656ea24054ed1e2fb7fccf"/>
</p:tagLst>
</file>

<file path=ppt/tags/tag1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9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98.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3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024_1*a*1"/>
  <p:tag name="KSO_WM_TEMPLATE_CATEGORY" val="diagram"/>
  <p:tag name="KSO_WM_TEMPLATE_INDEX" val="2021102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cb30f166b9495e8d64445be5744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89492eda604f7bb5c0545cde443b2f"/>
  <p:tag name="KSO_WM_UNIT_TEXT_FILL_FORE_SCHEMECOLOR_INDEX_BRIGHTNESS" val="0"/>
  <p:tag name="KSO_WM_UNIT_TEXT_FILL_FORE_SCHEMECOLOR_INDEX" val="13"/>
  <p:tag name="KSO_WM_UNIT_TEXT_FILL_TYPE" val="1"/>
  <p:tag name="KSO_WM_TEMPLATE_ASSEMBLE_XID" val="60656ea24054ed1e2fb7fccf"/>
  <p:tag name="KSO_WM_TEMPLATE_ASSEMBLE_GROUPID" val="60656ea24054ed1e2fb7fccf"/>
</p:tagLst>
</file>

<file path=ppt/tags/tag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4481_1*a*1"/>
  <p:tag name="KSO_WM_TEMPLATE_CATEGORY" val="custom"/>
  <p:tag name="KSO_WM_TEMPLATE_INDEX" val="20204481"/>
  <p:tag name="KSO_WM_UNIT_LAYERLEVEL" val="1"/>
  <p:tag name="KSO_WM_TAG_VERSION" val="1.0"/>
  <p:tag name="KSO_WM_BEAUTIFY_FLAG" val="#wm#"/>
  <p:tag name="KSO_WM_UNIT_PRESET_TEXT" val="单击添加大标题"/>
  <p:tag name="KSO_WM_UNIT_DEFAULT_FONT" val="40;56;4"/>
  <p:tag name="KSO_WM_UNIT_BLOCK" val="0"/>
  <p:tag name="KSO_WM_UNIT_DEC_AREA_ID" val="0626426d05874b22aad6b3719510a4e0"/>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46fc9e7c923846d6bf50302562a1f792"/>
  <p:tag name="KSO_WM_UNIT_TEXT_FILL_FORE_SCHEMECOLOR_INDEX_BRIGHTNESS" val="0.15"/>
  <p:tag name="KSO_WM_UNIT_TEXT_FILL_FORE_SCHEMECOLOR_INDEX" val="13"/>
  <p:tag name="KSO_WM_UNIT_TEXT_FILL_TYPE" val="1"/>
  <p:tag name="KSO_WM_TEMPLATE_ASSEMBLE_XID" val="5f9a3385e01a7e847d700f97"/>
  <p:tag name="KSO_WM_TEMPLATE_ASSEMBLE_GROUPID" val="5f8cf54ba61ec3b55284a735"/>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4_1*f*1"/>
  <p:tag name="KSO_WM_TEMPLATE_CATEGORY" val="diagram"/>
  <p:tag name="KSO_WM_TEMPLATE_INDEX" val="2021102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004ebc534dbd4350a04810a581cfb6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1196bef2c54ed7a1a28d51de8d3cb1"/>
  <p:tag name="KSO_WM_UNIT_TEXT_FILL_FORE_SCHEMECOLOR_INDEX_BRIGHTNESS" val="0.25"/>
  <p:tag name="KSO_WM_UNIT_TEXT_FILL_FORE_SCHEMECOLOR_INDEX" val="13"/>
  <p:tag name="KSO_WM_UNIT_TEXT_FILL_TYPE" val="1"/>
  <p:tag name="KSO_WM_TEMPLATE_ASSEMBLE_XID" val="60656ea24054ed1e2fb7fccf"/>
  <p:tag name="KSO_WM_TEMPLATE_ASSEMBLE_GROUPID" val="60656ea24054ed1e2fb7fccf"/>
</p:tagLst>
</file>

<file path=ppt/tags/tag14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24"/>
  <p:tag name="KSO_WM_SLIDE_ID" val="diagram20211024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32"/>
  <p:tag name="KSO_WM_SLIDE_POSITION" val="0*48"/>
  <p:tag name="KSO_WM_TAG_VERSION" val="1.0"/>
  <p:tag name="KSO_WM_SLIDE_LAYOUT" val="a_f"/>
  <p:tag name="KSO_WM_SLIDE_LAYOUT_CNT" val="1_1"/>
  <p:tag name="KSO_WM_SLIDE_LAYOUT_INFO" val="{&quot;backgroundInfo&quot;:[{&quot;bottom&quot;:0.111111112,&quot;bottomAbs&quot;:false,&quot;left&quot;:0,&quot;leftAbs&quot;:false,&quot;right&quot;:0,&quot;rightAbs&quot;:false,&quot;top&quot;:0.244444445,&quot;topAbs&quot;:false,&quot;type&quot;:&quot;belt&quot;}],&quot;id&quot;:&quot;2021-04-01T15:10:12&quot;,&quot;maxSize&quot;:{&quot;size1&quot;:24.4},&quot;minSize&quot;:{&quot;size1&quot;:17.8},&quot;normalSize&quot;:{&quot;size1&quot;:20.1},&quot;subLayout&quot;:[{&quot;id&quot;:&quot;2021-04-01T15:10:12&quot;,&quot;margin&quot;:{&quot;bottom&quot;:0.02600000612437725,&quot;left&quot;:1.9049999713897705,&quot;right&quot;:1.9049999713897705,&quot;top&quot;:1.2699999809265137},&quot;type&quot;:0},{&quot;id&quot;:&quot;2021-04-01T15:10:12&quot;,&quot;margin&quot;:{&quot;bottom&quot;:2.5399999618530273,&quot;left&quot;:1.9049999713897705,&quot;right&quot;:1.9049999713897705,&quot;top&quot;:2.0899999141693115},&quot;type&quot;:0}],&quot;type&quot;:0}"/>
  <p:tag name="KSO_WM_SLIDE_CAN_ADD_NAVIGATION" val="1"/>
  <p:tag name="KSO_WM_SLIDE_BACKGROUND" val="[&quot;belt&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20c2fa491bb0086638b1c"/>
  <p:tag name="KSO_WM_CHIP_FILLPROP" val="[[{&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560f7508d1244e79a967d26269facfa8&quot;,&quot;fill_align&quot;:&quot;cm&quot;,&quot;chip_types&quot;:[&quot;diagram&quot;,&quot;pictext&quot;,&quot;picture&quot;,&quot;chart&quot;,&quot;table&quot;,&quot;video&quot;]}],[{&quot;text_align&quot;:&quot;cm&quot;,&quot;text_direction&quot;:&quot;horizontal&quot;,&quot;support_big_font&quot;:false,&quot;picture_toward&quot;:0,&quot;picture_dockside&quot;:[],&quot;fill_id&quot;:&quot;cf10bc7cdb0c4d39b7a209a48c665fd2&quot;,&quot;fill_align&quot;:&quot;cm&quot;,&quot;chip_types&quot;:[&quot;header&quot;]},{&quot;text_align&quot;:&quot;lm&quot;,&quot;text_direction&quot;:&quot;horizontal&quot;,&quot;support_big_font&quot;:false,&quot;picture_toward&quot;:0,&quot;picture_dockside&quot;:[],&quot;fill_id&quot;:&quot;560f7508d1244e79a967d26269facfa8&quot;,&quot;fill_align&quot;:&quot;cm&quot;,&quot;chip_types&quot;:[&quot;text&quot;]}]]"/>
  <p:tag name="KSO_WM_CHIP_DECFILLPROP" val="[]"/>
  <p:tag name="KSO_WM_CHIP_GROUPID" val="5ef20c2fa491bb0086638b1b"/>
  <p:tag name="KSO_WM_SLIDE_BK_DARK_LIGHT" val="2"/>
  <p:tag name="KSO_WM_SLIDE_BACKGROUND_TYPE" val="belt"/>
  <p:tag name="KSO_WM_SLIDE_SUPPORT_FEATURE_TYPE" val="0"/>
  <p:tag name="KSO_WM_TEMPLATE_ASSEMBLE_XID" val="60656ea24054ed1e2fb7fccf"/>
  <p:tag name="KSO_WM_TEMPLATE_ASSEMBLE_GROUPID" val="60656ea24054ed1e2fb7fccf"/>
</p:tagLst>
</file>

<file path=ppt/tags/tag1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0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40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UNIT_TYPE" val="i"/>
</p:tagLst>
</file>

<file path=ppt/tags/tag14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024_1*a*1"/>
  <p:tag name="KSO_WM_TEMPLATE_CATEGORY" val="diagram"/>
  <p:tag name="KSO_WM_TEMPLATE_INDEX" val="20211024"/>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6cb30f166b9495e8d64445be57449f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89492eda604f7bb5c0545cde443b2f"/>
  <p:tag name="KSO_WM_UNIT_TEXT_FILL_FORE_SCHEMECOLOR_INDEX_BRIGHTNESS" val="0"/>
  <p:tag name="KSO_WM_UNIT_TEXT_FILL_FORE_SCHEMECOLOR_INDEX" val="13"/>
  <p:tag name="KSO_WM_UNIT_TEXT_FILL_TYPE" val="1"/>
  <p:tag name="KSO_WM_TEMPLATE_ASSEMBLE_XID" val="60656ea24054ed1e2fb7fccf"/>
  <p:tag name="KSO_WM_TEMPLATE_ASSEMBLE_GROUPID" val="60656ea24054ed1e2fb7fccf"/>
</p:tagLst>
</file>

<file path=ppt/tags/tag140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24_1*f*1"/>
  <p:tag name="KSO_WM_TEMPLATE_CATEGORY" val="diagram"/>
  <p:tag name="KSO_WM_TEMPLATE_INDEX" val="20211024"/>
  <p:tag name="KSO_WM_UNIT_LAYERLEVEL" val="1"/>
  <p:tag name="KSO_WM_TAG_VERSION" val="1.0"/>
  <p:tag name="KSO_WM_BEAUTIFY_FLAG" val="#wm#"/>
  <p:tag name="KSO_WM_UNIT_DEFAULT_FONT" val="14;20;2"/>
  <p:tag name="KSO_WM_UNIT_BLOCK" val="0"/>
  <p:tag name="KSO_WM_UNIT_VALUE" val="360"/>
  <p:tag name="KSO_WM_UNIT_SHOW_EDIT_AREA_INDICATION" val="1"/>
  <p:tag name="KSO_WM_CHIP_GROUPID" val="5e6b05596848fb12bee65ac8"/>
  <p:tag name="KSO_WM_CHIP_XID" val="5e6b05596848fb12bee65aca"/>
  <p:tag name="KSO_WM_UNIT_DEC_AREA_ID" val="004ebc534dbd4350a04810a581cfb6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01196bef2c54ed7a1a28d51de8d3cb1"/>
  <p:tag name="KSO_WM_UNIT_TEXT_FILL_FORE_SCHEMECOLOR_INDEX_BRIGHTNESS" val="0.25"/>
  <p:tag name="KSO_WM_UNIT_TEXT_FILL_FORE_SCHEMECOLOR_INDEX" val="13"/>
  <p:tag name="KSO_WM_UNIT_TEXT_FILL_TYPE" val="1"/>
  <p:tag name="KSO_WM_TEMPLATE_ASSEMBLE_XID" val="60656ea24054ed1e2fb7fccf"/>
  <p:tag name="KSO_WM_TEMPLATE_ASSEMBLE_GROUPID" val="60656ea24054ed1e2fb7fccf"/>
</p:tagLst>
</file>

<file path=ppt/tags/tag14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426"/>
  <p:tag name="KSO_WM_SLIDE_ID" val="custom20205426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e"/>
  <p:tag name="KSO_WM_SLIDE_LAYOUT_CNT" val="1_1"/>
</p:tagLst>
</file>

<file path=ppt/tags/tag1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426_7*a*1"/>
  <p:tag name="KSO_WM_TEMPLATE_CATEGORY" val="custom"/>
  <p:tag name="KSO_WM_TEMPLATE_INDEX" val="20205426"/>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24"/>
  <p:tag name="KSO_WM_UNIT_TYPE" val="a"/>
  <p:tag name="KSO_WM_UNIT_INDEX" val="1"/>
  <p:tag name="KSO_WM_UNIT_TEXT_FILL_FORE_SCHEMECOLOR_INDEX_BRIGHTNESS" val="0"/>
  <p:tag name="KSO_WM_UNIT_TEXT_FILL_FORE_SCHEMECOLOR_INDEX" val="13"/>
  <p:tag name="KSO_WM_UNIT_TEXT_FILL_TYPE" val="1"/>
</p:tagLst>
</file>

<file path=ppt/tags/tag1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426_7*e*1"/>
  <p:tag name="KSO_WM_TEMPLATE_CATEGORY" val="custom"/>
  <p:tag name="KSO_WM_TEMPLATE_INDEX" val="20205426"/>
  <p:tag name="KSO_WM_UNIT_LAYERLEVEL" val="1"/>
  <p:tag name="KSO_WM_TAG_VERSION" val="1.0"/>
  <p:tag name="KSO_WM_BEAUTIFY_FLAG" val="#wm#"/>
  <p:tag name="KSO_WM_UNIT_PRESET_TEXT" val="01"/>
  <p:tag name="KSO_WM_UNIT_NOCLEAR" val="0"/>
  <p:tag name="KSO_WM_UNIT_VALUE" val="4"/>
  <p:tag name="KSO_WM_UNIT_TYPE" val="e"/>
  <p:tag name="KSO_WM_UNIT_INDEX" val="1"/>
  <p:tag name="KSO_WM_UNIT_TEXT_FILL_FORE_SCHEMECOLOR_INDEX_BRIGHTNESS" val="0"/>
  <p:tag name="KSO_WM_UNIT_TEXT_FILL_FORE_SCHEMECOLOR_INDEX" val="14"/>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4559"/>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55:32&quot;,&quot;maxSize&quot;:{&quot;size1&quot;:62.499716882375651},&quot;minSize&quot;:{&quot;size1&quot;:59.999716882375651},&quot;normalSize&quot;:{&quot;size1&quot;:62.499716882375651},&quot;subLayout&quot;:[{&quot;id&quot;:&quot;2021-04-01T15:55:32&quot;,&quot;margin&quot;:{&quot;bottom&quot;:2.5399999618530273,&quot;left&quot;:1.2697499990463257,&quot;right&quot;:0,&quot;top&quot;:2.5399999618530273},&quot;type&quot;:0},{&quot;id&quot;:&quot;2021-04-01T15:55:32&quot;,&quot;maxSize&quot;:{&quot;size1&quot;:51.099818356769134},&quot;minSize&quot;:{&quot;size1&quot;:33.29981835676913},&quot;normalSize&quot;:{&quot;size1&quot;:51.099633171583953},&quot;subLayout&quot;:[{&quot;id&quot;:&quot;2021-04-01T15:55:32&quot;,&quot;margin&quot;:{&quot;bottom&quot;:0.85000002384185791,&quot;left&quot;:0.95249998569488525,&quot;right&quot;:1.9049999713897705,&quot;top&quot;:2.5399999618530273},&quot;type&quot;:0},{&quot;id&quot;:&quot;2021-04-01T15:55:32&quot;,&quot;margin&quot;:{&quot;bottom&quot;:2.5399999618530273,&quot;left&quot;:0.95249998569488525,&quot;right&quot;:1.9049999713897705,&quot;top&quot;:0.026000002399086952},&quot;type&quot;:0}],&quot;type&quot;:0}],&quot;type&quot;:0}"/>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cf828b86bf8da9b67401d7"/>
  <p:tag name="KSO_WM_CHIP_FILLPROP" val="[[{&quot;text_align&quot;:&quot;lb&quot;,&quot;text_direction&quot;:&quot;horizontal&quot;,&quot;support_big_font&quot;:false,&quot;fill_id&quot;:&quot;722accd572074b41a2d4cf8c733c9957&quot;,&quot;fill_align&quot;:&quot;lb&quot;,&quot;chip_types&quot;:[&quot;header&quot;]},{&quot;text_align&quot;:&quot;lt&quot;,&quot;text_direction&quot;:&quot;horizontal&quot;,&quot;support_big_font&quot;:false,&quot;fill_id&quot;:&quot;164c300f690d423ab1b6e3b65edb0bf9&quot;,&quot;fill_align&quot;:&quot;lt&quot;,&quot;chip_types&quot;:[&quot;text&quot;]},{&quot;text_align&quot;:&quot;lm&quot;,&quot;text_direction&quot;:&quot;horizontal&quot;,&quot;support_features&quot;:[&quot;collage&quot;,&quot;carousel&quot;],&quot;support_big_font&quot;:false,&quot;fill_id&quot;:&quot;e836bed5e59843b5bc0179a1591ebf37&quot;,&quot;fill_align&quot;:&quot;cm&quot;,&quot;chip_types&quot;:[&quot;diagram&quot;,&quot;pictext&quot;,&quot;picture&quot;,&quot;chart&quot;,&quot;table&quot;,&quot;video&quot;]}]]"/>
  <p:tag name="KSO_WM_SLIDE_ID" val="diagram2021455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b_d_f"/>
  <p:tag name="KSO_WM_SLIDE_LAYOUT_CNT" val="1_1_1_1"/>
  <p:tag name="KSO_WM_CHIP_DECFILLPROP" val="[]"/>
  <p:tag name="KSO_WM_CHIP_GROUPID" val="5ed8c03fafe44fab1839c217"/>
  <p:tag name="KSO_WM_SLIDE_BK_DARK_LIGHT" val="2"/>
  <p:tag name="KSO_WM_SLIDE_BACKGROUND_TYPE" val="frame"/>
  <p:tag name="KSO_WM_SLIDE_SUPPORT_FEATURE_TYPE" val="3"/>
  <p:tag name="KSO_WM_TEMPLATE_ASSEMBLE_XID" val="60656f9a4054ed1e2fb80d51"/>
  <p:tag name="KSO_WM_TEMPLATE_ASSEMBLE_GROUPID" val="60656f9a4054ed1e2fb80d51"/>
</p:tagLst>
</file>

<file path=ppt/tags/tag1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4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标题"/>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4559_1*a*1"/>
  <p:tag name="KSO_WM_TEMPLATE_CATEGORY" val="diagram"/>
  <p:tag name="KSO_WM_TEMPLATE_INDEX" val="20214559"/>
  <p:tag name="KSO_WM_UNIT_LAYERLEVEL" val="1"/>
  <p:tag name="KSO_WM_TAG_VERSION" val="1.0"/>
  <p:tag name="KSO_WM_BEAUTIFY_FLAG" val="#wm#"/>
  <p:tag name="KSO_WM_UNIT_SHOW_EDIT_AREA_INDICATION" val="1"/>
  <p:tag name="KSO_WM_UNIT_DEFAULT_FONT" val="24;44;4"/>
  <p:tag name="KSO_WM_UNIT_BLOCK" val="0"/>
  <p:tag name="KSO_WM_UNIT_DEC_AREA_ID" val="ab4e45a1daf5434792055633988bfbef"/>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5d24563948e54777a2e4078a962077fd"/>
  <p:tag name="KSO_WM_UNIT_TEXT_FILL_FORE_SCHEMECOLOR_INDEX_BRIGHTNESS" val="0"/>
  <p:tag name="KSO_WM_UNIT_TEXT_FILL_FORE_SCHEMECOLOR_INDEX" val="13"/>
  <p:tag name="KSO_WM_UNIT_TEXT_FILL_TYPE" val="1"/>
  <p:tag name="KSO_WM_TEMPLATE_ASSEMBLE_XID" val="60656f9a4054ed1e2fb80d51"/>
  <p:tag name="KSO_WM_TEMPLATE_ASSEMBLE_GROUPID" val="60656f9a4054ed1e2fb80d51"/>
</p:tagLst>
</file>

<file path=ppt/tags/tag141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559_1*f*1"/>
  <p:tag name="KSO_WM_TEMPLATE_CATEGORY" val="diagram"/>
  <p:tag name="KSO_WM_TEMPLATE_INDEX" val="20214559"/>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3decd6670d894c168898e75bc3d9e5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13c05744e8640699e9e98b1819520da"/>
  <p:tag name="KSO_WM_UNIT_TEXT_FILL_FORE_SCHEMECOLOR_INDEX_BRIGHTNESS" val="0.25"/>
  <p:tag name="KSO_WM_UNIT_TEXT_FILL_FORE_SCHEMECOLOR_INDEX" val="13"/>
  <p:tag name="KSO_WM_UNIT_TEXT_FILL_TYPE" val="1"/>
  <p:tag name="KSO_WM_TEMPLATE_ASSEMBLE_XID" val="60656f9a4054ed1e2fb80d51"/>
  <p:tag name="KSO_WM_TEMPLATE_ASSEMBLE_GROUPID" val="60656f9a4054ed1e2fb80d51"/>
</p:tagLst>
</file>

<file path=ppt/tags/tag1416.xml><?xml version="1.0" encoding="utf-8"?>
<p:tagLst xmlns:a="http://schemas.openxmlformats.org/drawingml/2006/main" xmlns:r="http://schemas.openxmlformats.org/officeDocument/2006/relationships" xmlns:p="http://schemas.openxmlformats.org/presentationml/2006/main">
  <p:tag name="KSO_WM_UNIT_VALUE" val="1396*1835"/>
  <p:tag name="KSO_WM_UNIT_HIGHLIGHT" val="0"/>
  <p:tag name="KSO_WM_UNIT_COMPATIBLE" val="1"/>
  <p:tag name="KSO_WM_UNIT_DIAGRAM_ISNUMVISUAL" val="0"/>
  <p:tag name="KSO_WM_UNIT_DIAGRAM_ISREFERUNIT" val="0"/>
  <p:tag name="KSO_WM_UNIT_TYPE" val="d"/>
  <p:tag name="KSO_WM_UNIT_INDEX" val="1"/>
  <p:tag name="KSO_WM_UNIT_ID" val="diagram20214559_1*d*1"/>
  <p:tag name="KSO_WM_TEMPLATE_CATEGORY" val="diagram"/>
  <p:tag name="KSO_WM_TEMPLATE_INDEX" val="20214559"/>
  <p:tag name="KSO_WM_UNIT_LAYERLEVEL" val="1"/>
  <p:tag name="KSO_WM_TAG_VERSION" val="1.0"/>
  <p:tag name="KSO_WM_BEAUTIFY_FLAG" val="#wm#"/>
  <p:tag name="KSO_WM_CHIP_GROUPID" val="5e7310da9a230a26b9e88a19"/>
  <p:tag name="KSO_WM_CHIP_XID" val="5e7310da9a230a26b9e88a1a"/>
  <p:tag name="KSO_WM_UNIT_DEC_AREA_ID" val="56a2ff64782c42fc88d82bd5b46e21d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d23176ca2064eb6bdffaacc9776d753"/>
  <p:tag name="KSO_WM_UNIT_PLACING_PICTURE" val="fd23176ca2064eb6bdffaacc9776d753"/>
  <p:tag name="KSO_WM_UNIT_SUPPORT_UNIT_TYPE" val="[&quot;l&quot;,&quot;m&quot;,&quot;n&quot;,&quot;o&quot;,&quot;p&quot;,&quot;q&quot;,&quot;r&quot;,&quot;δ&quot;,&quot;ε&quot;,&quot;ζ&quot;,&quot;η&quot;,&quot;d&quot;,&quot;α&quot;,&quot;β&quot;,&quot;θ&quot;]"/>
  <p:tag name="KSO_WM_TEMPLATE_ASSEMBLE_XID" val="60656f9a4054ed1e2fb80d51"/>
  <p:tag name="KSO_WM_TEMPLATE_ASSEMBLE_GROUPID" val="60656f9a4054ed1e2fb80d51"/>
</p:tagLst>
</file>

<file path=ppt/tags/tag14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6"/>
  <p:tag name="KSO_WM_SLIDE_ID" val="diagram2021269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bottomTop&quot;}],&quot;id&quot;:&quot;2021-04-01T15:44:18&quot;,&quot;maxSize&quot;:{&quot;size1&quot;:28.899635338748769},&quot;minSize&quot;:{&quot;size1&quot;:20.099635338748772},&quot;normalSize&quot;:{&quot;size1&quot;:25.432968672082104},&quot;subLayout&quot;:[{&quot;id&quot;:&quot;2021-04-01T15:44:18&quot;,&quot;margin&quot;:{&quot;bottom&quot;:0.026000002399086952,&quot;left&quot;:1.2697499990463257,&quot;right&quot;:1.5869998931884766,&quot;top&quot;:1.6929999589920044},&quot;type&quot;:0},{&quot;id&quot;:&quot;2021-04-01T15:44:18&quot;,&quot;maxSize&quot;:{&quot;size1&quot;:22.299510961822222},&quot;minSize&quot;:{&quot;size1&quot;:13.899510961822223},&quot;normalSize&quot;:{&quot;size1&quot;:22.04613590594381},&quot;subLayout&quot;:[{&quot;id&quot;:&quot;2021-04-01T15:44:18&quot;,&quot;margin&quot;:{&quot;bottom&quot;:0.026000002399086952,&quot;left&quot;:1.2697499990463257,&quot;right&quot;:1.5869998931884766,&quot;top&quot;:0.3970000147819519},&quot;type&quot;:0},{&quot;id&quot;:&quot;2021-04-01T15:44:18&quot;,&quot;margin&quot;:{&quot;bottom&quot;:1.6929999589920044,&quot;left&quot;:1.2697499990463257,&quot;right&quot;:1.5869998931884766,&quot;top&quot;:0.81999999284744263},&quot;type&quot;:0}],&quot;type&quot;:0}],&quot;type&quot;:0}"/>
  <p:tag name="KSO_WM_SLIDE_BACKGROUND" val="[&quot;bottomTop&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07f747e3ea6e29380ad"/>
  <p:tag name="KSO_WM_CHIP_FILLPROP" val="[[{&quot;text_align&quot;:&quot;ct&quot;,&quot;text_direction&quot;:&quot;horizontal&quot;,&quot;support_big_font&quot;:false,&quot;fill_id&quot;:&quot;b5b666f23f734b5cafb6afeb7c64dbc7&quot;,&quot;fill_align&quot;:&quot;ct&quot;,&quot;chip_types&quot;:[&quot;header&quot;]},{&quot;text_align&quot;:&quot;ct&quot;,&quot;text_direction&quot;:&quot;horizontal&quot;,&quot;support_big_font&quot;:false,&quot;fill_id&quot;:&quot;f822a61dd29e49088bf7070eb841ba94&quot;,&quot;fill_align&quot;:&quot;c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quot;text_align&quot;:&quot;lb&quot;,&quot;text_direction&quot;:&quot;horizontal&quot;,&quot;support_big_font&quot;:false,&quot;fill_id&quot;:&quot;b5b666f23f734b5cafb6afeb7c64dbc7&quot;,&quot;fill_align&quot;:&quot;lb&quot;,&quot;chip_types&quot;:[&quot;header&quot;]},{&quot;text_align&quot;:&quot;lt&quot;,&quot;text_direction&quot;:&quot;horizontal&quot;,&quot;support_big_font&quot;:false,&quot;fill_id&quot;:&quot;f822a61dd29e49088bf7070eb841ba94&quot;,&quot;fill_align&quot;:&quot;l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
  <p:tag name="KSO_WM_CHIP_DECFILLPROP" val="[]"/>
  <p:tag name="KSO_WM_SLIDE_CAN_ADD_NAVIGATION" val="1"/>
  <p:tag name="KSO_WM_CHIP_GROUPID" val="5f71a07f747e3ea6e29380ac"/>
  <p:tag name="KSO_WM_SLIDE_BK_DARK_LIGHT" val="2"/>
  <p:tag name="KSO_WM_SLIDE_BACKGROUND_TYPE" val="bottomTop"/>
  <p:tag name="KSO_WM_SLIDE_SUPPORT_FEATURE_TYPE" val="3"/>
  <p:tag name="KSO_WM_TEMPLATE_ASSEMBLE_XID" val="60656f664054ed1e2fb80958"/>
  <p:tag name="KSO_WM_TEMPLATE_ASSEMBLE_GROUPID" val="60656f664054ed1e2fb80958"/>
</p:tagLst>
</file>

<file path=ppt/tags/tag1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1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6_1*i*2"/>
  <p:tag name="KSO_WM_TEMPLATE_CATEGORY" val="diagram"/>
  <p:tag name="KSO_WM_TEMPLATE_INDEX" val="20212696"/>
  <p:tag name="KSO_WM_UNIT_LAYERLEVEL" val="1"/>
  <p:tag name="KSO_WM_TAG_VERSION" val="1.0"/>
  <p:tag name="KSO_WM_BEAUTIFY_FLAG" val="#wm#"/>
  <p:tag name="KSO_WM_UNIT_BLOCK" val="0"/>
  <p:tag name="KSO_WM_UNIT_SM_LIMIT_TYPE" val="2"/>
  <p:tag name="KSO_WM_UNIT_DEC_AREA_ID" val="8e5a9fe831644a65ad30e5d535d47d06"/>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1a07f747e3ea6e29380ac"/>
  <p:tag name="KSO_WM_CHIP_XID" val="5f71a07f747e3ea6e29380ad"/>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424"/>
  <p:tag name="KSO_WM_TEMPLATE_ASSEMBLE_XID" val="60656f664054ed1e2fb80958"/>
  <p:tag name="KSO_WM_TEMPLATE_ASSEMBLE_GROUPID" val="60656f664054ed1e2fb80958"/>
</p:tagLst>
</file>

<file path=ppt/tags/tag14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diagram20212696_1*a*1"/>
  <p:tag name="KSO_WM_TEMPLATE_CATEGORY" val="diagram"/>
  <p:tag name="KSO_WM_TEMPLATE_INDEX" val="2021269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8c0a8499874ebca0c2998ed22f99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976ef3f06e0543c6bbd9c17dedaf21e8"/>
  <p:tag name="KSO_WM_UNIT_TEXT_FILL_FORE_SCHEMECOLOR_INDEX_BRIGHTNESS" val="0"/>
  <p:tag name="KSO_WM_UNIT_TEXT_FILL_FORE_SCHEMECOLOR_INDEX" val="13"/>
  <p:tag name="KSO_WM_UNIT_TEXT_FILL_TYPE" val="1"/>
  <p:tag name="KSO_WM_TEMPLATE_ASSEMBLE_XID" val="60656f664054ed1e2fb80958"/>
  <p:tag name="KSO_WM_TEMPLATE_ASSEMBLE_GROUPID" val="60656f664054ed1e2fb80958"/>
</p:tagLst>
</file>

<file path=ppt/tags/tag142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96_1*f*1"/>
  <p:tag name="KSO_WM_TEMPLATE_CATEGORY" val="diagram"/>
  <p:tag name="KSO_WM_TEMPLATE_INDEX" val="20212696"/>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cd76d281cfa74faa947de4c13adc607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ace0ae4fb04bdbb54dd3b5a8e06b0c"/>
  <p:tag name="KSO_WM_UNIT_TEXT_FILL_FORE_SCHEMECOLOR_INDEX_BRIGHTNESS" val="0.25"/>
  <p:tag name="KSO_WM_UNIT_TEXT_FILL_FORE_SCHEMECOLOR_INDEX" val="13"/>
  <p:tag name="KSO_WM_UNIT_TEXT_FILL_TYPE" val="1"/>
  <p:tag name="KSO_WM_TEMPLATE_ASSEMBLE_XID" val="60656f664054ed1e2fb80958"/>
  <p:tag name="KSO_WM_TEMPLATE_ASSEMBLE_GROUPID" val="60656f664054ed1e2fb80958"/>
</p:tagLst>
</file>

<file path=ppt/tags/tag1424.xml><?xml version="1.0" encoding="utf-8"?>
<p:tagLst xmlns:a="http://schemas.openxmlformats.org/drawingml/2006/main" xmlns:r="http://schemas.openxmlformats.org/officeDocument/2006/relationships" xmlns:p="http://schemas.openxmlformats.org/presentationml/2006/main">
  <p:tag name="KSO_WM_UNIT_VALUE" val="1058*3003"/>
  <p:tag name="KSO_WM_UNIT_HIGHLIGHT" val="0"/>
  <p:tag name="KSO_WM_UNIT_COMPATIBLE" val="1"/>
  <p:tag name="KSO_WM_UNIT_DIAGRAM_ISNUMVISUAL" val="0"/>
  <p:tag name="KSO_WM_UNIT_DIAGRAM_ISREFERUNIT" val="0"/>
  <p:tag name="KSO_WM_UNIT_TYPE" val="d"/>
  <p:tag name="KSO_WM_UNIT_INDEX" val="1"/>
  <p:tag name="KSO_WM_UNIT_ID" val="diagram20212696_1*d*1"/>
  <p:tag name="KSO_WM_TEMPLATE_CATEGORY" val="diagram"/>
  <p:tag name="KSO_WM_TEMPLATE_INDEX" val="20212696"/>
  <p:tag name="KSO_WM_UNIT_LAYERLEVEL" val="1"/>
  <p:tag name="KSO_WM_TAG_VERSION" val="1.0"/>
  <p:tag name="KSO_WM_BEAUTIFY_FLAG" val="#wm#"/>
  <p:tag name="KSO_WM_CHIP_GROUPID" val="5e7310da9a230a26b9e88a19"/>
  <p:tag name="KSO_WM_CHIP_XID" val="5e7310da9a230a26b9e88a1a"/>
  <p:tag name="KSO_WM_UNIT_DEC_AREA_ID" val="19bbdcbf889d4ae194b11479c2bd9c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ab2149001384215b1c99ee424493b8a"/>
  <p:tag name="KSO_WM_UNIT_PLACING_PICTURE" val="9ab2149001384215b1c99ee424493b8a"/>
  <p:tag name="KSO_WM_TEMPLATE_ASSEMBLE_XID" val="60656f664054ed1e2fb80958"/>
  <p:tag name="KSO_WM_TEMPLATE_ASSEMBLE_GROUPID" val="60656f664054ed1e2fb80958"/>
</p:tagLst>
</file>

<file path=ppt/tags/tag14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983"/>
  <p:tag name="KSO_WM_SLIDE_LAYOUT_INFO" val="{&quot;backgroundInfo&quot;:[{&quot;bottom&quot;:0,&quot;bottomAbs&quot;:false,&quot;left&quot;:0,&quot;leftAbs&quot;:false,&quot;right&quot;:0,&quot;rightAbs&quot;:false,&quot;top&quot;:0,&quot;topAbs&quot;:false,&quot;type&quot;:&quot;general&quot;}],&quot;direction&quot;:1,&quot;id&quot;:&quot;2021-04-01T15:28:16&quot;,&quot;maxSize&quot;:{&quot;size1&quot;:58.799999999999997},&quot;minSize&quot;:{&quot;size1&quot;:40},&quot;normalSize&quot;:{&quot;size1&quot;:58.799999999999997},&quot;subLayout&quot;:[{&quot;id&quot;:&quot;2021-04-01T15:28:16&quot;,&quot;maxSize&quot;:{&quot;size1&quot;:48.900036453787251},&quot;minSize&quot;:{&quot;size1&quot;:20.000036453787256},&quot;normalSize&quot;:{&quot;size1&quot;:29.000036453787256},&quot;subLayout&quot;:[{&quot;id&quot;:&quot;2021-04-01T15:28:16&quot;,&quot;margin&quot;:{&quot;bottom&quot;:0.026000002399086952,&quot;left&quot;:1.2697499990463257,&quot;right&quot;:1.2502501010894775,&quot;top&quot;:1.6929999589920044},&quot;type&quot;:0},{&quot;id&quot;:&quot;2021-04-01T15:28:16&quot;,&quot;margin&quot;:{&quot;bottom&quot;:1.6929999589920044,&quot;left&quot;:1.2697499990463257,&quot;right&quot;:1.2502501010894775,&quot;top&quot;:0.81999999284744263},&quot;maxSize&quot;:{&quot;size1&quot;:33.240090679703158},&quot;minSize&quot;:{&quot;size1&quot;:17.340090679703156},&quot;normalSize&quot;:{&quot;size1&quot;:33.239934185180466},&quot;subLayout&quot;:[{&quot;id&quot;:&quot;2021-04-01T15:28:16&quot;,&quot;margin&quot;:{&quot;bottom&quot;:0.046929735690355301,&quot;left&quot;:1.2697499990463257,&quot;right&quot;:1.2502501010894775,&quot;top&quot;:0.81999999284744263},&quot;type&quot;:0},{&quot;id&quot;:&quot;2021-04-01T15:28:16&quot;,&quot;margin&quot;:{&quot;bottom&quot;:1.6929999589920044,&quot;left&quot;:1.2697499990463257,&quot;right&quot;:1.2502501010894775,&quot;top&quot;:0.14886178076267242},&quot;type&quot;:0}],&quot;type&quot;:0}],&quot;type&quot;:0},{&quot;id&quot;:&quot;2021-04-01T15:28:16&quot;,&quot;type&quot;:0}],&quot;type&quot;:0}"/>
  <p:tag name="KSO_WM_SLIDE_BACKGROUND" val="[&quot;general&quot;]"/>
  <p:tag name="KSO_WM_SLIDE_RATIO" val="1.777778"/>
  <p:tag name="KSO_WM_SLIDE_ID" val="diagram202129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67.952*204.702"/>
  <p:tag name="KSO_WM_SLIDE_POSITION" val="48.0004*227.301"/>
  <p:tag name="KSO_WM_TAG_VERSION" val="1.0"/>
  <p:tag name="KSO_WM_SLIDE_LAYOUT" val="a_d_h"/>
  <p:tag name="KSO_WM_SLIDE_LAYOUT_CNT" val="1_1_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b897e4f28063439f81c3042abf8efcfa&quot;,&quot;fill_align&quot;:&quot;cm&quot;,&quot;text_align&quot;:&quot;cm&quot;,&quot;text_direction&quot;:&quot;horizontal&quot;,&quot;chip_types&quot;:[&quot;picture&quot;]},{&quot;fill_id&quot;:&quot;91c2d412957a42c7ac4c0af4ec3c1ff2&quot;,&quot;fill_align&quot;:&quot;lb&quot;,&quot;text_align&quot;:&quot;lb&quot;,&quot;text_direction&quot;:&quot;horizontal&quot;,&quot;chip_types&quot;:[&quot;text&quot;,&quot;header&quot;]},{&quot;fill_id&quot;:&quot;0585dfe81ea5446a92fcecaf8b695309&quot;,&quot;fill_align&quot;:&quot;lt&quot;,&quot;text_align&quot;:&quot;lt&quot;,&quot;text_direction&quot;:&quot;horizontal&quot;,&quot;chip_types&quot;:[&quot;pictext&quot;,&quot;text&quot;,&quot;picture&quot;,&quot;chart&quot;,&quot;table&quot;]}]]"/>
  <p:tag name="KSO_WM_CHIP_XID" val="5eecb281a758c1ec0b708a48"/>
  <p:tag name="KSO_WM_CHIP_GROUPID" val="5eecb281a758c1ec0b708a47"/>
  <p:tag name="KSO_WM_SLIDE_BK_DARK_LIGHT" val="2"/>
  <p:tag name="KSO_WM_SLIDE_BACKGROUND_TYPE" val="general"/>
  <p:tag name="KSO_WM_SLIDE_SUPPORT_FEATURE_TYPE" val="0"/>
  <p:tag name="KSO_WM_TEMPLATE_ASSEMBLE_XID" val="60656f194054ed1e2fb8036e"/>
  <p:tag name="KSO_WM_TEMPLATE_ASSEMBLE_GROUPID" val="60656f194054ed1e2fb8036e"/>
</p:tagLst>
</file>

<file path=ppt/tags/tag1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428.xml><?xml version="1.0" encoding="utf-8"?>
<p:tagLst xmlns:a="http://schemas.openxmlformats.org/drawingml/2006/main" xmlns:r="http://schemas.openxmlformats.org/officeDocument/2006/relationships"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12983_1*d*1"/>
  <p:tag name="KSO_WM_TEMPLATE_CATEGORY" val="diagram"/>
  <p:tag name="KSO_WM_TEMPLATE_INDEX" val="20212983"/>
  <p:tag name="KSO_WM_UNIT_LAYERLEVEL" val="1"/>
  <p:tag name="KSO_WM_TAG_VERSION" val="1.0"/>
  <p:tag name="KSO_WM_BEAUTIFY_FLAG" val="#wm#"/>
  <p:tag name="KSO_WM_CHIP_GROUPID" val="5e7310da9a230a26b9e88a19"/>
  <p:tag name="KSO_WM_CHIP_XID" val="5e7310da9a230a26b9e88a1a"/>
  <p:tag name="KSO_WM_UNIT_DEC_AREA_ID" val="870490b72471467488b2513b8ca83c9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61e85500d864d5eb7242b3189a5235f"/>
  <p:tag name="KSO_WM_UNIT_PLACING_PICTURE" val="561e85500d864d5eb7242b3189a5235f"/>
  <p:tag name="KSO_WM_TEMPLATE_ASSEMBLE_XID" val="60656f194054ed1e2fb8036e"/>
  <p:tag name="KSO_WM_TEMPLATE_ASSEMBLE_GROUPID" val="60656f194054ed1e2fb8036e"/>
</p:tagLst>
</file>

<file path=ppt/tags/tag14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12983_1*a*1"/>
  <p:tag name="KSO_WM_TEMPLATE_CATEGORY" val="diagram"/>
  <p:tag name="KSO_WM_TEMPLATE_INDEX" val="2021298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82759665274540931f898064b21c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dad1343d5ab4906b2896a705c3eb5cf"/>
  <p:tag name="KSO_WM_UNIT_TEXT_FILL_FORE_SCHEMECOLOR_INDEX_BRIGHTNESS" val="0"/>
  <p:tag name="KSO_WM_UNIT_TEXT_FILL_FORE_SCHEMECOLOR_INDEX" val="13"/>
  <p:tag name="KSO_WM_UNIT_TEXT_FILL_TYPE" val="1"/>
  <p:tag name="KSO_WM_TEMPLATE_ASSEMBLE_XID" val="60656f194054ed1e2fb8036e"/>
  <p:tag name="KSO_WM_TEMPLATE_ASSEMBLE_GROUPID" val="60656f194054ed1e2fb8036e"/>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12983_1*h_a*1_1"/>
  <p:tag name="KSO_WM_TEMPLATE_CATEGORY" val="diagram"/>
  <p:tag name="KSO_WM_TEMPLATE_INDEX" val="2021298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0a6a36cda224f78a935e28783899e1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f99935293e3477a93899b031e8a5310"/>
  <p:tag name="KSO_WM_UNIT_TEXT_FILL_FORE_SCHEMECOLOR_INDEX_BRIGHTNESS" val="0"/>
  <p:tag name="KSO_WM_UNIT_TEXT_FILL_FORE_SCHEMECOLOR_INDEX" val="13"/>
  <p:tag name="KSO_WM_UNIT_TEXT_FILL_TYPE" val="1"/>
  <p:tag name="KSO_WM_TEMPLATE_ASSEMBLE_XID" val="60656f194054ed1e2fb8036e"/>
  <p:tag name="KSO_WM_TEMPLATE_ASSEMBLE_GROUPID" val="60656f194054ed1e2fb8036e"/>
</p:tagLst>
</file>

<file path=ppt/tags/tag1431.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2983_1*h_f*1_1"/>
  <p:tag name="KSO_WM_TEMPLATE_CATEGORY" val="diagram"/>
  <p:tag name="KSO_WM_TEMPLATE_INDEX" val="20212983"/>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4b80d391a7e6481c929e689897572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f99935293e3477a93899b031e8a5310"/>
  <p:tag name="KSO_WM_UNIT_TEXT_FILL_FORE_SCHEMECOLOR_INDEX_BRIGHTNESS" val="0.25"/>
  <p:tag name="KSO_WM_UNIT_TEXT_FILL_FORE_SCHEMECOLOR_INDEX" val="13"/>
  <p:tag name="KSO_WM_UNIT_TEXT_FILL_TYPE" val="1"/>
  <p:tag name="KSO_WM_TEMPLATE_ASSEMBLE_XID" val="60656f194054ed1e2fb8036e"/>
  <p:tag name="KSO_WM_TEMPLATE_ASSEMBLE_GROUPID" val="60656f194054ed1e2fb8036e"/>
</p:tagLst>
</file>

<file path=ppt/tags/tag1432.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frame&quot;},{&quot;bottom&quot;:0,&quot;bottomAbs&quot;:false,&quot;left&quot;:0,&quot;leftAbs&quot;:false,&quot;right&quot;:0,&quot;rightAbs&quot;:false,&quot;top&quot;:0,&quot;topAbs&quot;:false,&quot;type&quot;:&quot;general&quot;}],&quot;id&quot;:&quot;2021-04-01T14:56:58&quot;,&quot;maxSize&quot;:{&quot;size1&quot;:37.799686347113713},&quot;minSize&quot;:{&quot;size1&quot;:26.699686347113715},&quot;normalSize&quot;:{&quot;size1&quot;:29.755241902669272},&quot;subLayout&quot;:[{&quot;id&quot;:&quot;2021-04-01T14:56:58&quot;,&quot;margin&quot;:{&quot;bottom&quot;:0,&quot;left&quot;:1.2697499990463257,&quot;right&quot;:1.2697499990463257,&quot;top&quot;:1.6929999589920044},&quot;type&quot;:0},{&quot;direction&quot;:1,&quot;id&quot;:&quot;2021-04-01T14:56:58&quot;,&quot;maxSize&quot;:{&quot;size1&quot;:32.49972939491272},&quot;minSize&quot;:{&quot;size1&quot;:32.49972939491272},&quot;normalSize&quot;:{&quot;size1&quot;:32.49972939491272},&quot;subLayout&quot;:[{&quot;id&quot;:&quot;2021-04-01T14:56:58&quot;,&quot;margin&quot;:{&quot;bottom&quot;:1.6929999589920044,&quot;left&quot;:1.2697499990463257,&quot;right&quot;:0,&quot;top&quot;:1.2699999809265137},&quot;type&quot;:0},{&quot;direction&quot;:1,&quot;id&quot;:&quot;2021-04-01T14:56:58&quot;,&quot;maxSize&quot;:{&quot;size1&quot;:46.299599105461418},&quot;minSize&quot;:{&quot;size1&quot;:46.299599105461418},&quot;normalSize&quot;:{&quot;size1&quot;:46.299599105461418},&quot;subLayout&quot;:[{&quot;id&quot;:&quot;2021-04-01T14:56:58&quot;,&quot;margin&quot;:{&quot;bottom&quot;:1.6929999589920044,&quot;left&quot;:0.95249998569488525,&quot;right&quot;:0,&quot;top&quot;:1.2699999809265137},&quot;type&quot;:0},{&quot;id&quot;:&quot;2021-04-01T14:56:58&quot;,&quot;margin&quot;:{&quot;bottom&quot;:1.6929999589920044,&quot;left&quot;:0.95249998569488525,&quot;right&quot;:1.2697499990463257,&quot;top&quot;:1.2699999809265137},&quot;type&quot;:0}],&quot;type&quot;:0}],&quot;type&quot;:0}],&quot;type&quot;:0}"/>
  <p:tag name="KSO_WM_SLIDE_BACKGROUND" val="[&quot;frame&quot;,&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0e07daf2e53b70be3e9e"/>
  <p:tag name="KSO_WM_CHIP_FILLPROP" val="[[{&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big_font&quot;:false,&quot;fill_id&quot;:&quot;95680f639ac240e386bf4ea4fca82e22&quot;,&quot;fill_align&quot;:&quot;lm&quot;,&quot;chip_types&quot;:[&quot;text&quot;]},{&quot;text_align&quot;:&quot;lm&quot;,&quot;text_direction&quot;:&quot;horizontal&quot;,&quot;support_big_font&quot;:false,&quot;fill_id&quot;:&quot;1ab86d1f43664a54a1ef94eed47f3c0c&quot;,&quot;fill_align&quot;:&quot;lm&quot;,&quot;chip_types&quot;:[&quot;text&quot;]},{&quot;text_align&quot;:&quot;lm&quot;,&quot;text_direction&quot;:&quot;horizontal&quot;,&quot;support_big_font&quot;:false,&quot;fill_id&quot;:&quot;1c30913a0b9a425a8c19893c6e07218a&quot;,&quot;fill_align&quot;:&quot;lm&quot;,&quot;chip_types&quot;:[&quot;text&quot;]}],[{&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features&quot;:[&quot;collage&quot;],&quot;support_big_font&quot;:false,&quot;fill_id&quot;:&quot;95680f639ac240e386bf4ea4fca82e22&quot;,&quot;fill_align&quot;:&quot;lm&quot;,&quot;chip_types&quot;:[&quot;picture&quot;]},{&quot;text_align&quot;:&quot;lm&quot;,&quot;text_direction&quot;:&quot;horizontal&quot;,&quot;support_features&quot;:[&quot;collage&quot;],&quot;support_big_font&quot;:false,&quot;fill_id&quot;:&quot;1ab86d1f43664a54a1ef94eed47f3c0c&quot;,&quot;fill_align&quot;:&quot;lm&quot;,&quot;chip_types&quot;:[&quot;picture&quot;]},{&quot;text_align&quot;:&quot;lm&quot;,&quot;text_direction&quot;:&quot;horizontal&quot;,&quot;support_features&quot;:[&quot;collage&quot;],&quot;support_big_font&quot;:false,&quot;fill_id&quot;:&quot;1c30913a0b9a425a8c19893c6e07218a&quot;,&quot;fill_align&quot;:&quot;lm&quot;,&quot;chip_types&quot;:[&quot;picture&quot;]}],[{&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big_font&quot;:false,&quot;fill_id&quot;:&quot;95680f639ac240e386bf4ea4fca82e22&quot;,&quot;fill_align&quot;:&quot;lm&quot;,&quot;chip_types&quot;:[&quot;text&quot;]},{&quot;text_align&quot;:&quot;lm&quot;,&quot;text_direction&quot;:&quot;horizontal&quot;,&quot;support_big_font&quot;:false,&quot;fill_id&quot;:&quot;1ab86d1f43664a54a1ef94eed47f3c0c&quot;,&quot;fill_align&quot;:&quot;lm&quot;,&quot;chip_types&quot;:[&quot;picture&quot;]},{&quot;text_align&quot;:&quot;lm&quot;,&quot;text_direction&quot;:&quot;horizontal&quot;,&quot;support_big_font&quot;:false,&quot;fill_id&quot;:&quot;1c30913a0b9a425a8c19893c6e07218a&quot;,&quot;fill_align&quot;:&quot;lm&quot;,&quot;chip_types&quot;:[&quot;text&quot;]}],[{&quot;text_align&quot;:&quot;lm&quot;,&quot;text_direction&quot;:&quot;horizontal&quot;,&quot;support_big_font&quot;:false,&quot;fill_id&quot;:&quot;2e5bad82760744449b27148ecb740582&quot;,&quot;fill_align&quot;:&quot;lm&quot;,&quot;chip_types&quot;:[&quot;header&quot;]},{&quot;text_align&quot;:&quot;lm&quot;,&quot;text_direction&quot;:&quot;horizontal&quot;,&quot;support_big_font&quot;:false,&quot;fill_id&quot;:&quot;95680f639ac240e386bf4ea4fca82e22&quot;,&quot;fill_align&quot;:&quot;lm&quot;,&quot;chip_types&quot;:[&quot;pictext&quot;]},{&quot;text_align&quot;:&quot;lm&quot;,&quot;text_direction&quot;:&quot;horizontal&quot;,&quot;support_big_font&quot;:false,&quot;fill_id&quot;:&quot;1ab86d1f43664a54a1ef94eed47f3c0c&quot;,&quot;fill_align&quot;:&quot;lm&quot;,&quot;chip_types&quot;:[&quot;text&quot;]},{&quot;text_align&quot;:&quot;lm&quot;,&quot;text_direction&quot;:&quot;horizontal&quot;,&quot;support_big_font&quot;:false,&quot;fill_id&quot;:&quot;1c30913a0b9a425a8c19893c6e07218a&quot;,&quot;fill_align&quot;:&quot;lm&quot;,&quot;chip_types&quot;:[&quot;text&quot;]}]]"/>
  <p:tag name="KSO_WM_SLIDE_ID" val="diagram2020746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07460"/>
  <p:tag name="KSO_WM_SLIDE_LAYOUT" val="a_d"/>
  <p:tag name="KSO_WM_SLIDE_LAYOUT_CNT" val="1_3"/>
  <p:tag name="KSO_WM_CHIP_DECFILLPROP" val="[]"/>
  <p:tag name="KSO_WM_CHIP_GROUPID" val="5edb37e55860357932c566f9"/>
  <p:tag name="KSO_WM_SLIDE_BK_DARK_LIGHT" val="2"/>
  <p:tag name="KSO_WM_SLIDE_BACKGROUND_TYPE" val="frame"/>
  <p:tag name="KSO_WM_SLIDE_SUPPORT_FEATURE_TYPE" val="0"/>
  <p:tag name="KSO_WM_TEMPLATE_ASSEMBLE_XID" val="60656e684054ed1e2fb7f80c"/>
  <p:tag name="KSO_WM_TEMPLATE_ASSEMBLE_GROUPID" val="60656e684054ed1e2fb7f80c"/>
</p:tagLst>
</file>

<file path=ppt/tags/tag1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4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42"/>
  <p:tag name="KSO_WM_UNIT_HIGHLIGHT" val="0"/>
  <p:tag name="KSO_WM_UNIT_COMPATIBLE" val="0"/>
  <p:tag name="KSO_WM_UNIT_DIAGRAM_ISNUMVISUAL" val="0"/>
  <p:tag name="KSO_WM_UNIT_DIAGRAM_ISREFERUNIT" val="0"/>
  <p:tag name="KSO_WM_UNIT_TYPE" val="a"/>
  <p:tag name="KSO_WM_UNIT_INDEX" val="1"/>
  <p:tag name="KSO_WM_UNIT_ID" val="diagram20207460_1*a*1"/>
  <p:tag name="KSO_WM_TEMPLATE_CATEGORY" val="diagram"/>
  <p:tag name="KSO_WM_TEMPLATE_INDEX" val="2020746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1a1b7659513445c8867c71d231d63b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1ad0b0b39434ef0b8ede01315baef60"/>
  <p:tag name="KSO_WM_UNIT_TEXT_FILL_FORE_SCHEMECOLOR_INDEX_BRIGHTNESS" val="0"/>
  <p:tag name="KSO_WM_UNIT_TEXT_FILL_FORE_SCHEMECOLOR_INDEX" val="13"/>
  <p:tag name="KSO_WM_UNIT_TEXT_FILL_TYPE" val="1"/>
  <p:tag name="KSO_WM_TEMPLATE_ASSEMBLE_XID" val="60656e684054ed1e2fb7f80c"/>
  <p:tag name="KSO_WM_TEMPLATE_ASSEMBLE_GROUPID" val="60656e684054ed1e2fb7f80c"/>
</p:tagLst>
</file>

<file path=ppt/tags/tag1437.xml><?xml version="1.0" encoding="utf-8"?>
<p:tagLst xmlns:a="http://schemas.openxmlformats.org/drawingml/2006/main" xmlns:r="http://schemas.openxmlformats.org/officeDocument/2006/relationships" xmlns:p="http://schemas.openxmlformats.org/presentationml/2006/main">
  <p:tag name="KSO_WM_UNIT_VALUE" val="1100*931"/>
  <p:tag name="KSO_WM_UNIT_HIGHLIGHT" val="0"/>
  <p:tag name="KSO_WM_UNIT_COMPATIBLE" val="0"/>
  <p:tag name="KSO_WM_UNIT_DIAGRAM_ISNUMVISUAL" val="0"/>
  <p:tag name="KSO_WM_UNIT_DIAGRAM_ISREFERUNIT" val="0"/>
  <p:tag name="KSO_WM_UNIT_TYPE" val="d"/>
  <p:tag name="KSO_WM_UNIT_INDEX" val="3"/>
  <p:tag name="KSO_WM_UNIT_ID" val="diagram20207460_1*d*3"/>
  <p:tag name="KSO_WM_TEMPLATE_CATEGORY" val="diagram"/>
  <p:tag name="KSO_WM_TEMPLATE_INDEX" val="20207460"/>
  <p:tag name="KSO_WM_UNIT_LAYERLEVEL" val="1"/>
  <p:tag name="KSO_WM_TAG_VERSION" val="1.0"/>
  <p:tag name="KSO_WM_BEAUTIFY_FLAG" val="#wm#"/>
  <p:tag name="KSO_WM_CHIP_GROUPID" val="5e7310da9a230a26b9e88a19"/>
  <p:tag name="KSO_WM_CHIP_XID" val="5e7310da9a230a26b9e88a1a"/>
  <p:tag name="KSO_WM_UNIT_DEC_AREA_ID" val="acf21d713b6b4a8db9c60528e3813b2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1fc4dca290a4d6ebe18b316058d491d"/>
  <p:tag name="KSO_WM_TEMPLATE_ASSEMBLE_XID" val="60656e684054ed1e2fb7f80c"/>
  <p:tag name="KSO_WM_TEMPLATE_ASSEMBLE_GROUPID" val="60656e684054ed1e2fb7f80c"/>
</p:tagLst>
</file>

<file path=ppt/tags/tag1438.xml><?xml version="1.0" encoding="utf-8"?>
<p:tagLst xmlns:a="http://schemas.openxmlformats.org/drawingml/2006/main" xmlns:r="http://schemas.openxmlformats.org/officeDocument/2006/relationships" xmlns:p="http://schemas.openxmlformats.org/presentationml/2006/main">
  <p:tag name="KSO_WM_UNIT_VALUE" val="1100*931"/>
  <p:tag name="KSO_WM_UNIT_HIGHLIGHT" val="0"/>
  <p:tag name="KSO_WM_UNIT_COMPATIBLE" val="0"/>
  <p:tag name="KSO_WM_UNIT_DIAGRAM_ISNUMVISUAL" val="0"/>
  <p:tag name="KSO_WM_UNIT_DIAGRAM_ISREFERUNIT" val="0"/>
  <p:tag name="KSO_WM_UNIT_TYPE" val="d"/>
  <p:tag name="KSO_WM_UNIT_INDEX" val="2"/>
  <p:tag name="KSO_WM_UNIT_ID" val="diagram20207460_1*d*2"/>
  <p:tag name="KSO_WM_TEMPLATE_CATEGORY" val="diagram"/>
  <p:tag name="KSO_WM_TEMPLATE_INDEX" val="20207460"/>
  <p:tag name="KSO_WM_UNIT_LAYERLEVEL" val="1"/>
  <p:tag name="KSO_WM_TAG_VERSION" val="1.0"/>
  <p:tag name="KSO_WM_BEAUTIFY_FLAG" val="#wm#"/>
  <p:tag name="KSO_WM_CHIP_GROUPID" val="5e7310da9a230a26b9e88a19"/>
  <p:tag name="KSO_WM_CHIP_XID" val="5e7310da9a230a26b9e88a1a"/>
  <p:tag name="KSO_WM_UNIT_DEC_AREA_ID" val="e7ead5d4a01c4e7ebc260ae573db4a1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4d97f54e5dc4578968178b616391dce"/>
  <p:tag name="KSO_WM_TEMPLATE_ASSEMBLE_XID" val="60656e684054ed1e2fb7f80c"/>
  <p:tag name="KSO_WM_TEMPLATE_ASSEMBLE_GROUPID" val="60656e684054ed1e2fb7f80c"/>
  <p:tag name="KSO_WM_UNIT_PICTURE_CLIP_FLAG" val="0"/>
</p:tagLst>
</file>

<file path=ppt/tags/tag143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8-29T16:48:05&quot;,&quot;maxSize&quot;:{&quot;size1&quot;:50.100000000000001},&quot;minSize&quot;:{&quot;size1&quot;:50.100000000000001},&quot;normalSize&quot;:{&quot;size1&quot;:50.100000000000001},&quot;subLayout&quot;:[{&quot;id&quot;:&quot;2021-08-29T16:48:05&quot;,&quot;margin&quot;:{&quot;bottom&quot;:2.1170001029968262,&quot;left&quot;:2.8575000762939453,&quot;right&quot;:0.97200000286102295,&quot;top&quot;:2.1170001029968262},&quot;type&quot;:0},{&quot;id&quot;:&quot;2021-08-29T16:48:05&quot;,&quot;margin&quot;:{&quot;bottom&quot;:2.1170001029968262,&quot;left&quot;:0.93299996852874756,&quot;right&quot;:2.8575000762939453,&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9e10747e3ea6e292a834"/>
  <p:tag name="KSO_WM_CHIP_FILLPROP" val="[[{&quot;text_align&quot;:&quot;cm&quot;,&quot;text_direction&quot;:&quot;horizontal&quot;,&quot;support_big_font&quot;:false,&quot;fill_id&quot;:&quot;33def5bec89e40c19f6178bc20339208&quot;,&quot;fill_align&quot;:&quot;cm&quot;,&quot;chip_types&quot;:[&quot;picture&quot;]},{&quot;text_align&quot;:&quot;cm&quot;,&quot;text_direction&quot;:&quot;horizontal&quot;,&quot;support_big_font&quot;:false,&quot;fill_id&quot;:&quot;7364f980887546ae968b8579d7bde2a3&quot;,&quot;fill_align&quot;:&quot;cm&quot;,&quot;chip_types&quot;:[&quot;picture&quot;]}]]"/>
  <p:tag name="KSO_WM_CHIP_DECFILLPROP" val="[]"/>
  <p:tag name="KSO_WM_SLIDE_ID" val="diagram2021269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698"/>
  <p:tag name="KSO_WM_SLIDE_LAYOUT" val="d"/>
  <p:tag name="KSO_WM_SLIDE_LAYOUT_CNT" val="2"/>
  <p:tag name="KSO_WM_SLIDE_TYPE" val="text"/>
  <p:tag name="KSO_WM_SLIDE_SUBTYPE" val="picTxt"/>
  <p:tag name="KSO_WM_SLIDE_SIZE" val="960*540"/>
  <p:tag name="KSO_WM_SLIDE_POSITION" val="0*0"/>
  <p:tag name="KSO_WM_SLIDE_CAN_ADD_NAVIGATION" val="1"/>
  <p:tag name="KSO_WM_CHIP_GROUPID" val="5f709e10747e3ea6e292a833"/>
  <p:tag name="KSO_WM_SLIDE_BK_DARK_LIGHT" val="2"/>
  <p:tag name="KSO_WM_SLIDE_BACKGROUND_TYPE" val="general"/>
  <p:tag name="KSO_WM_SLIDE_SUPPORT_FEATURE_TYPE" val="0"/>
  <p:tag name="KSO_WM_TEMPLATE_ASSEMBLE_XID" val="60656f634054ed1e2fb8092b"/>
  <p:tag name="KSO_WM_TEMPLATE_ASSEMBLE_GROUPID" val="60656f634054ed1e2fb8092b"/>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8_1*i*2"/>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f13082978d784ffcb6e94285576f203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98_1*i*3"/>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6bd4df458f3741208d403cc8ddbdaa8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8-29T16:48:38&quot;,&quot;maxSize&quot;:{&quot;size1&quot;:48.799951705731289},&quot;minSize&quot;:{&quot;size1&quot;:36.299951705731289},&quot;normalSize&quot;:{&quot;size1&quot;:48.799951705731281},&quot;subLayout&quot;:[{&quot;id&quot;:&quot;2021-08-29T16:48:38&quot;,&quot;margin&quot;:{&quot;bottom&quot;:1.7289999723434448,&quot;left&quot;:1.9049999713897705,&quot;right&quot;:0.61500000953674316,&quot;top&quot;:1.7289999723434448},&quot;type&quot;:0},{&quot;id&quot;:&quot;2021-08-29T16:48:38&quot;,&quot;margin&quot;:{&quot;bottom&quot;:1.6929999589920044,&quot;left&quot;:0.019500002264976501,&quot;right&quot;:1.9049999713897705,&quot;top&quot;:1.6929999589920044},&quot;type&quot;:0}],&quot;type&quot;:0}"/>
  <p:tag name="KSO_WM_SLIDE_CAN_ADD_NAVIGATION" val="1"/>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9a37c25c58138ea8159524"/>
  <p:tag name="KSO_WM_CHIP_FILLPROP" val="[[{&quot;text_align&quot;:&quot;lm&quot;,&quot;text_direction&quot;:&quot;horizontal&quot;,&quot;support_features&quot;:[&quot;collage&quot;,&quot;carousel&quot;],&quot;support_big_font&quot;:false,&quot;picture_toward&quot;:0,&quot;picture_dockside&quot;:[],&quot;fill_id&quot;:&quot;f56cd11dce384c67a04fddbd387da9e0&quot;,&quot;fill_align&quot;:&quot;lm&quot;,&quot;chip_types&quot;:[&quot;pictext&quot;,&quot;text&quot;,&quot;picture&quot;,&quot;header&quot;,&quot;chart&quot;,&quot;table&quot;]},{&quot;text_align&quot;:&quot;lm&quot;,&quot;text_direction&quot;:&quot;horizontal&quot;,&quot;support_features&quot;:[&quot;collage&quot;,&quot;carousel&quot;],&quot;support_big_font&quot;:false,&quot;picture_toward&quot;:0,&quot;picture_dockside&quot;:[],&quot;fill_id&quot;:&quot;afd76a6f628c418d84be99318ed3c332&quot;,&quot;fill_align&quot;:&quot;lm&quot;,&quot;chip_types&quot;:[&quot;diagram&quot;,&quot;pictext&quot;,&quot;text&quot;,&quot;picture&quot;,&quot;chart&quot;,&quot;table&quot;,&quot;video&quot;]}],[{&quot;text_align&quot;:&quot;lm&quot;,&quot;text_direction&quot;:&quot;horizontal&quot;,&quot;support_big_font&quot;:false,&quot;picture_toward&quot;:0,&quot;picture_dockside&quot;:[],&quot;fill_id&quot;:&quot;f56cd11dce384c67a04fddbd387da9e0&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afd76a6f628c418d84be99318ed3c332&quot;,&quot;fill_align&quot;:&quot;lm&quot;,&quot;chip_types&quot;:[&quot;diagram&quot;,&quot;pictext&quot;,&quot;picture&quot;,&quot;chart&quot;,&quot;table&quot;,&quot;video&quot;]}]]"/>
  <p:tag name="KSO_WM_CHIP_DECFILLPROP" val="[]"/>
  <p:tag name="KSO_WM_SLIDE_ID" val="diagram2021716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68*253"/>
  <p:tag name="KSO_WM_SLIDE_POSITION" val="96*143"/>
  <p:tag name="KSO_WM_TAG_VERSION" val="1.0"/>
  <p:tag name="KSO_WM_BEAUTIFY_FLAG" val="#wm#"/>
  <p:tag name="KSO_WM_TEMPLATE_CATEGORY" val="diagram"/>
  <p:tag name="KSO_WM_TEMPLATE_INDEX" val="20217160"/>
  <p:tag name="KSO_WM_SLIDE_LAYOUT" val="d"/>
  <p:tag name="KSO_WM_SLIDE_LAYOUT_CNT" val="2"/>
  <p:tag name="KSO_WM_CHIP_GROUPID" val="5e6f0058605d5daf04fe5fa3"/>
  <p:tag name="KSO_WM_SLIDE_BK_DARK_LIGHT" val="2"/>
  <p:tag name="KSO_WM_SLIDE_BACKGROUND_TYPE" val="frame"/>
  <p:tag name="KSO_WM_SLIDE_SUPPORT_FEATURE_TYPE" val="0"/>
  <p:tag name="KSO_WM_TEMPLATE_ASSEMBLE_XID" val="6065706e4054ed1e2fb8152a"/>
  <p:tag name="KSO_WM_TEMPLATE_ASSEMBLE_GROUPID" val="6065706e4054ed1e2fb8152a"/>
</p:tagLst>
</file>

<file path=ppt/tags/tag1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096"/>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27:03&quot;,&quot;maxSize&quot;:{&quot;size1&quot;:66.250127156575516},&quot;minSize&quot;:{&quot;size1&quot;:53.850127156575525},&quot;normalSize&quot;:{&quot;size1&quot;:60.312627156575523},&quot;subLayout&quot;:[{&quot;id&quot;:&quot;2021-04-01T15:27:03&quot;,&quot;margin&quot;:{&quot;bottom&quot;:1.6929999589920044,&quot;left&quot;:1.2697499990463257,&quot;right&quot;:0.00075000006472691894,&quot;top&quot;:1.6929999589920044},&quot;type&quot;:0},{&quot;id&quot;:&quot;2021-04-01T15:27:03&quot;,&quot;margin&quot;:{&quot;bottom&quot;:1.6929999589920044,&quot;left&quot;:0.95249998569488525,&quot;right&quot;:1.2697499990463257,&quot;top&quot;:1.6929999589920044},&quot;type&quot;:0}],&quot;type&quot;:0}"/>
  <p:tag name="KSO_WM_SLIDE_CAN_ADD_NAVIGATION" val="1"/>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f0104605d5daf04fe5faa"/>
  <p:tag name="KSO_WM_SLIDE_ID" val="diagram2021209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252"/>
  <p:tag name="KSO_WM_SLIDE_POSITION" val="72*144"/>
  <p:tag name="KSO_WM_TAG_VERSION" val="1.0"/>
  <p:tag name="KSO_WM_SLIDE_LAYOUT" val="d_f"/>
  <p:tag name="KSO_WM_SLIDE_LAYOUT_CNT" val="1_1"/>
  <p:tag name="KSO_WM_CHIP_FILLPROP" val="[[{&quot;text_align&quot;:&quot;lm&quot;,&quot;text_direction&quot;:&quot;horizontal&quot;,&quot;support_features&quot;:[&quot;collage&quot;],&quot;support_big_font&quot;:false,&quot;fill_id&quot;:&quot;2a09e2f775654192b023eba9d64cfa63&quot;,&quot;fill_align&quot;:&quot;lm&quot;,&quot;chip_types&quot;:[&quot;header&quot;]},{&quot;text_align&quot;:&quot;lm&quot;,&quot;text_direction&quot;:&quot;horizontal&quot;,&quot;support_features&quot;:[&quot;collage&quot;,&quot;carousel&quot;],&quot;support_big_font&quot;:false,&quot;fill_id&quot;:&quot;dc91f2014f8e464faea79d4ff00b49fd&quot;,&quot;fill_align&quot;:&quot;rm&quot;,&quot;chip_types&quot;:[&quot;picture&quot;,&quot;video&quot;]}],[{&quot;text_align&quot;:&quot;lm&quot;,&quot;text_direction&quot;:&quot;horizontal&quot;,&quot;support_big_font&quot;:false,&quot;fill_id&quot;:&quot;2a09e2f775654192b023eba9d64cfa63&quot;,&quot;fill_align&quot;:&quot;lm&quot;,&quot;chip_types&quot;:[&quot;text&quot;]},{&quot;text_align&quot;:&quot;lm&quot;,&quot;text_direction&quot;:&quot;horizontal&quot;,&quot;support_features&quot;:[&quot;collage&quot;,&quot;carousel&quot;],&quot;support_big_font&quot;:false,&quot;fill_id&quot;:&quot;dc91f2014f8e464faea79d4ff00b49fd&quot;,&quot;fill_align&quot;:&quot;rm&quot;,&quot;chip_types&quot;:[&quot;diagram&quot;,&quot;pictext&quot;,&quot;picture&quot;,&quot;chart&quot;,&quot;table&quot;,&quot;video&quot;]}]]"/>
  <p:tag name="KSO_WM_CHIP_DECFILLPROP" val="[]"/>
  <p:tag name="KSO_WM_CHIP_GROUPID" val="5e6f0104605d5daf04fe5fa9"/>
  <p:tag name="KSO_WM_SLIDE_BK_DARK_LIGHT" val="2"/>
  <p:tag name="KSO_WM_SLIDE_BACKGROUND_TYPE" val="frame"/>
  <p:tag name="KSO_WM_SLIDE_SUPPORT_FEATURE_TYPE" val="3"/>
  <p:tag name="KSO_WM_TEMPLATE_ASSEMBLE_XID" val="60656f124054ed1e2fb802ee"/>
  <p:tag name="KSO_WM_TEMPLATE_ASSEMBLE_GROUPID" val="60656f124054ed1e2fb802ee"/>
</p:tagLst>
</file>

<file path=ppt/tags/tag1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45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96_1*f*1"/>
  <p:tag name="KSO_WM_TEMPLATE_CATEGORY" val="diagram"/>
  <p:tag name="KSO_WM_TEMPLATE_INDEX" val="20212096"/>
  <p:tag name="KSO_WM_UNIT_LAYERLEVEL" val="1"/>
  <p:tag name="KSO_WM_TAG_VERSION" val="1.0"/>
  <p:tag name="KSO_WM_BEAUTIFY_FLAG" val="#wm#"/>
  <p:tag name="KSO_WM_UNIT_DEFAULT_FONT" val="14;20;2"/>
  <p:tag name="KSO_WM_UNIT_BLOCK" val="0"/>
  <p:tag name="KSO_WM_UNIT_VALUE" val="140"/>
  <p:tag name="KSO_WM_UNIT_SHOW_EDIT_AREA_INDICATION" val="1"/>
  <p:tag name="KSO_WM_CHIP_GROUPID" val="5e6b05596848fb12bee65ac8"/>
  <p:tag name="KSO_WM_CHIP_XID" val="5e6b05596848fb12bee65aca"/>
  <p:tag name="KSO_WM_UNIT_DEC_AREA_ID" val="d1cfc7b69fd34edca77db28544a108e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68819b775ad44f690d7c258950cf2da"/>
  <p:tag name="KSO_WM_UNIT_TEXT_FILL_FORE_SCHEMECOLOR_INDEX_BRIGHTNESS" val="0.25"/>
  <p:tag name="KSO_WM_UNIT_TEXT_FILL_FORE_SCHEMECOLOR_INDEX" val="13"/>
  <p:tag name="KSO_WM_UNIT_TEXT_FILL_TYPE" val="1"/>
  <p:tag name="KSO_WM_TEMPLATE_ASSEMBLE_XID" val="60656f124054ed1e2fb802ee"/>
  <p:tag name="KSO_WM_TEMPLATE_ASSEMBLE_GROUPID" val="60656f124054ed1e2fb802ee"/>
</p:tagLst>
</file>

<file path=ppt/tags/tag1456.xml><?xml version="1.0" encoding="utf-8"?>
<p:tagLst xmlns:a="http://schemas.openxmlformats.org/drawingml/2006/main" xmlns:r="http://schemas.openxmlformats.org/officeDocument/2006/relationships" xmlns:p="http://schemas.openxmlformats.org/presentationml/2006/main">
  <p:tag name="KSO_WM_UNIT_VALUE" val="888*1861"/>
  <p:tag name="KSO_WM_UNIT_HIGHLIGHT" val="0"/>
  <p:tag name="KSO_WM_UNIT_COMPATIBLE" val="1"/>
  <p:tag name="KSO_WM_UNIT_DIAGRAM_ISNUMVISUAL" val="0"/>
  <p:tag name="KSO_WM_UNIT_DIAGRAM_ISREFERUNIT" val="0"/>
  <p:tag name="KSO_WM_UNIT_TYPE" val="d"/>
  <p:tag name="KSO_WM_UNIT_INDEX" val="1"/>
  <p:tag name="KSO_WM_UNIT_ID" val="diagram20212096_1*d*1"/>
  <p:tag name="KSO_WM_TEMPLATE_CATEGORY" val="diagram"/>
  <p:tag name="KSO_WM_TEMPLATE_INDEX" val="20212096"/>
  <p:tag name="KSO_WM_UNIT_LAYERLEVEL" val="1"/>
  <p:tag name="KSO_WM_TAG_VERSION" val="1.0"/>
  <p:tag name="KSO_WM_BEAUTIFY_FLAG" val="#wm#"/>
  <p:tag name="KSO_WM_CHIP_GROUPID" val="5e7310da9a230a26b9e88a19"/>
  <p:tag name="KSO_WM_CHIP_XID" val="5e7310da9a230a26b9e88a1a"/>
  <p:tag name="KSO_WM_UNIT_DEC_AREA_ID" val="b206412b21ad4fd89fb9f18e7855335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763086fbdfed4f858e7d8a88926ea610"/>
  <p:tag name="KSO_WM_UNIT_PLACING_PICTURE" val="763086fbdfed4f858e7d8a88926ea610"/>
  <p:tag name="KSO_WM_UNIT_SUPPORT_UNIT_TYPE" val="[&quot;l&quot;,&quot;m&quot;,&quot;n&quot;,&quot;o&quot;,&quot;p&quot;,&quot;q&quot;,&quot;r&quot;,&quot;δ&quot;,&quot;ε&quot;,&quot;ζ&quot;,&quot;η&quot;,&quot;d&quot;,&quot;α&quot;,&quot;β&quot;,&quot;θ&quot;]"/>
  <p:tag name="KSO_WM_TEMPLATE_ASSEMBLE_XID" val="60656f124054ed1e2fb802ee"/>
  <p:tag name="KSO_WM_TEMPLATE_ASSEMBLE_GROUPID" val="60656f124054ed1e2fb802ee"/>
  <p:tag name="KSO_WM_UNIT_PLACING_PICTURE_INFO" val="{&quot;code&quot;:&quot;&quot;,&quot;full_picture&quot;:false,&quot;scheme&quot;:&quot;&quot;,&quot;spacing&quot;:5}"/>
  <p:tag name="KSO_WM_UNIT_PLACING_PICTURE_COLLAGE_VIEWPORT" val="{&quot;height&quot;:6023.836533927396,&quot;width&quot;:7041.281223127046}"/>
  <p:tag name="KSO_WM_UNIT_PLACING_PICTURE_USER_VIEWPORT" val="{&quot;height&quot;:6023.836533927396,&quot;width&quot;:7041.281223127046}"/>
</p:tagLst>
</file>

<file path=ppt/tags/tag14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54"/>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39:45&quot;,&quot;maxSize&quot;:{&quot;size1&quot;:60},&quot;minSize&quot;:{&quot;size1&quot;:48.799999999999997},&quot;normalSize&quot;:{&quot;size1&quot;:48.800104166666664},&quot;subLayout&quot;:[{&quot;id&quot;:&quot;2021-04-01T15:39:45&quot;,&quot;margin&quot;:{&quot;bottom&quot;:2.5399999618530273,&quot;left&quot;:1.9049999713897705,&quot;right&quot;:0.6352500319480896,&quot;top&quot;:2.5399999618530273},&quot;type&quot;:0},{&quot;id&quot;:&quot;2021-04-01T15:39:45&quot;,&quot;margin&quot;:{&quot;bottom&quot;:4.6570000648498535,&quot;left&quot;:0.95249998569488525,&quot;right&quot;:1.2697499990463257,&quot;top&quot;:4.6570000648498535},&quot;type&quot;:0}],&quot;type&quot;:0}"/>
  <p:tag name="KSO_WM_SLIDE_CAN_ADD_NAVIGATION" val="1"/>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effd1605d5daf04fe5f9e"/>
  <p:tag name="KSO_WM_SLIDE_ID" val="diagram2021265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5*324"/>
  <p:tag name="KSO_WM_SLIDE_POSITION" val="47*108"/>
  <p:tag name="KSO_WM_TAG_VERSION" val="1.0"/>
  <p:tag name="KSO_WM_SLIDE_LAYOUT" val="a_d"/>
  <p:tag name="KSO_WM_SLIDE_LAYOUT_CNT" val="1_1"/>
  <p:tag name="KSO_WM_CHIP_FILLPROP" val="[[{&quot;text_align&quot;:&quot;lm&quot;,&quot;text_direction&quot;:&quot;horizontal&quot;,&quot;support_big_font&quot;:false,&quot;fill_id&quot;:&quot;b1ca9882ea204a398455f26abcade545&quot;,&quot;fill_align&quot;:&quot;lm&quot;,&quot;chip_types&quot;:[&quot;text&quot;,&quot;header&quot;]},{&quot;text_align&quot;:&quot;lm&quot;,&quot;text_direction&quot;:&quot;horizontal&quot;,&quot;support_big_font&quot;:false,&quot;fill_id&quot;:&quot;a5cde0e7e9ca4a5fabf022e041870535&quot;,&quot;fill_align&quot;:&quot;cm&quot;,&quot;chip_types&quot;:[&quot;text&quot;,&quot;picture&quot;,&quot;video&quot;]}]]"/>
  <p:tag name="KSO_WM_CHIP_GROUPID" val="5e6effd1605d5daf04fe5f9d"/>
  <p:tag name="KSO_WM_SLIDE_BK_DARK_LIGHT" val="2"/>
  <p:tag name="KSO_WM_SLIDE_BACKGROUND_TYPE" val="frame"/>
  <p:tag name="KSO_WM_SLIDE_SUPPORT_FEATURE_TYPE" val="0"/>
  <p:tag name="KSO_WM_TEMPLATE_ASSEMBLE_XID" val="60656f514054ed1e2fb807b6"/>
  <p:tag name="KSO_WM_TEMPLATE_ASSEMBLE_GROUPID" val="60656f514054ed1e2fb807b6"/>
</p:tagLst>
</file>

<file path=ppt/tags/tag1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14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2654_1*a*1"/>
  <p:tag name="KSO_WM_TEMPLATE_CATEGORY" val="diagram"/>
  <p:tag name="KSO_WM_TEMPLATE_INDEX" val="20212654"/>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7336c47195b4b8fb778692f39bbf3c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66aac11295c41f29769af571ddea832"/>
  <p:tag name="KSO_WM_UNIT_TEXT_FILL_FORE_SCHEMECOLOR_INDEX_BRIGHTNESS" val="0"/>
  <p:tag name="KSO_WM_UNIT_TEXT_FILL_FORE_SCHEMECOLOR_INDEX" val="13"/>
  <p:tag name="KSO_WM_UNIT_TEXT_FILL_TYPE" val="1"/>
  <p:tag name="KSO_WM_TEMPLATE_ASSEMBLE_XID" val="60656f514054ed1e2fb807b6"/>
  <p:tag name="KSO_WM_TEMPLATE_ASSEMBLE_GROUPID" val="60656f514054ed1e2fb807b6"/>
</p:tagLst>
</file>

<file path=ppt/tags/tag1462.xml><?xml version="1.0" encoding="utf-8"?>
<p:tagLst xmlns:a="http://schemas.openxmlformats.org/drawingml/2006/main" xmlns:r="http://schemas.openxmlformats.org/officeDocument/2006/relationships" xmlns:p="http://schemas.openxmlformats.org/presentationml/2006/main">
  <p:tag name="KSO_WM_UNIT_VALUE" val="973*1692"/>
  <p:tag name="KSO_WM_UNIT_HIGHLIGHT" val="0"/>
  <p:tag name="KSO_WM_UNIT_COMPATIBLE" val="1"/>
  <p:tag name="KSO_WM_UNIT_DIAGRAM_ISNUMVISUAL" val="0"/>
  <p:tag name="KSO_WM_UNIT_DIAGRAM_ISREFERUNIT" val="0"/>
  <p:tag name="KSO_WM_UNIT_TYPE" val="d"/>
  <p:tag name="KSO_WM_UNIT_INDEX" val="1"/>
  <p:tag name="KSO_WM_UNIT_ID" val="diagram20212654_1*d*1"/>
  <p:tag name="KSO_WM_TEMPLATE_CATEGORY" val="diagram"/>
  <p:tag name="KSO_WM_TEMPLATE_INDEX" val="20212654"/>
  <p:tag name="KSO_WM_UNIT_LAYERLEVEL" val="1"/>
  <p:tag name="KSO_WM_TAG_VERSION" val="1.0"/>
  <p:tag name="KSO_WM_BEAUTIFY_FLAG" val="#wm#"/>
  <p:tag name="KSO_WM_CHIP_GROUPID" val="5e7310da9a230a26b9e88a19"/>
  <p:tag name="KSO_WM_CHIP_XID" val="5e7310da9a230a26b9e88a1a"/>
  <p:tag name="KSO_WM_UNIT_DEC_AREA_ID" val="27d2886f0ae34dc8ac92d2fc0e3e22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ce636dabf964117bc86892ad244fa92"/>
  <p:tag name="KSO_WM_UNIT_SUPPORT_UNIT_TYPE" val="[&quot;d&quot;,&quot;θ&quot;]"/>
  <p:tag name="KSO_WM_TEMPLATE_ASSEMBLE_XID" val="60656f514054ed1e2fb807b6"/>
  <p:tag name="KSO_WM_TEMPLATE_ASSEMBLE_GROUPID" val="60656f514054ed1e2fb807b6"/>
  <p:tag name="KSO_WM_UNIT_PICTURE_CLIP_FLAG" val="0"/>
</p:tagLst>
</file>

<file path=ppt/tags/tag1463.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DEC_AREA_ID" val="320ae0f3188a40f7a988780040f3fabb"/>
  <p:tag name="KSO_WM_UNIT_HIGHLIGHT" val="0"/>
  <p:tag name="KSO_WM_UNIT_COMPATIBLE" val="0"/>
  <p:tag name="KSO_WM_UNIT_DIAGRAM_ISNUMVISUAL" val="0"/>
  <p:tag name="KSO_WM_UNIT_DIAGRAM_ISREFERUNIT" val="0"/>
  <p:tag name="KSO_WM_UNIT_TYPE" val="i"/>
  <p:tag name="KSO_WM_UNIT_INDEX" val="2"/>
  <p:tag name="KSO_WM_UNIT_ID" val="diagram20212654_1*i*2"/>
  <p:tag name="KSO_WM_TEMPLATE_CATEGORY" val="diagram"/>
  <p:tag name="KSO_WM_TEMPLATE_INDEX" val="20212654"/>
  <p:tag name="KSO_WM_UNIT_LAYERLEVEL" val="1"/>
  <p:tag name="KSO_WM_TAG_VERSION" val="1.0"/>
  <p:tag name="KSO_WM_BEAUTIFY_FLAG" val="#wm#"/>
  <p:tag name="KSO_WM_UNIT_DECORATE_INFO" val="{&quot;DecorateInfoH&quot;:{&quot;IsAbs&quot;:true},&quot;DecorateInfoW&quot;:{&quot;IsAbs&quot;:true},&quot;DecorateInfoX&quot;:{&quot;IsAbs&quot;:true,&quot;Pos&quot;:1},&quot;DecorateInfoY&quot;:{&quot;IsAbs&quot;:true,&quot;Pos&quot;:1},&quot;ReferentInfo&quot;:{&quot;Id&quot;:&quot;27d2886f0ae34dc8ac92d2fc0e3e2290&quot;,&quot;X&quot;:{&quot;Pos&quot;:1},&quot;Y&quot;:{&quot;Pos&quot;:1}},&quot;whChangeMode&quot;:0}"/>
  <p:tag name="KSO_WM_CHIP_GROUPID" val="5e6effd1605d5daf04fe5f9d"/>
  <p:tag name="KSO_WM_CHIP_XID" val="5e6effd1605d5daf04fe5f9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435"/>
  <p:tag name="KSO_WM_TEMPLATE_ASSEMBLE_XID" val="60656f514054ed1e2fb807b6"/>
  <p:tag name="KSO_WM_TEMPLATE_ASSEMBLE_GROUPID" val="60656f514054ed1e2fb807b6"/>
</p:tagLst>
</file>

<file path=ppt/tags/tag1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98_1*i*4"/>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32e497fcb74542dba03cdc770e6c0d41"/>
  <p:tag name="KSO_WM_UNIT_DECORATE_INFO" val="{&quot;DecorateInfoH&quot;:{&quot;IsAbs&quot;:false},&quot;DecorateInfoW&quot;:{&quot;IsAbs&quot;:true},&quot;DecorateInfoX&quot;:{&quot;IsAbs&quot;:true,&quot;Pos&quot;:1},&quot;DecorateInfoY&quot;:{&quot;IsAbs&quot;:true,&quot;Pos&quot;:1},&quot;ReferentInfo&quot;:{&quot;Id&quot;:&quot;c4f9cfa9d1a8483ca3f61d23e99240f7&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65.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2"/>
  <p:tag name="KSO_WM_UNIT_ID" val="diagram20212698_1*d*2"/>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c4f9cfa9d1a8483ca3f61d23e99240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22fc87d1a8649ec8ddc7cc0fb2c94c9"/>
  <p:tag name="KSO_WM_TEMPLATE_ASSEMBLE_XID" val="60656f634054ed1e2fb8092b"/>
  <p:tag name="KSO_WM_TEMPLATE_ASSEMBLE_GROUPID" val="60656f634054ed1e2fb8092b"/>
  <p:tag name="KSO_WM_UNIT_PICTURE_CLIP_FLAG" val="0"/>
</p:tagLst>
</file>

<file path=ppt/tags/tag1466.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8-29T16:48:51&quot;,&quot;maxSize&quot;:{&quot;size1&quot;:50.100000000000001},&quot;minSize&quot;:{&quot;size1&quot;:50.100000000000001},&quot;normalSize&quot;:{&quot;size1&quot;:50.100000000000001},&quot;subLayout&quot;:[{&quot;id&quot;:&quot;2021-08-29T16:48:51&quot;,&quot;margin&quot;:{&quot;bottom&quot;:2.1170001029968262,&quot;left&quot;:2.8575000762939453,&quot;right&quot;:0.97200000286102295,&quot;top&quot;:2.1170001029968262},&quot;type&quot;:0},{&quot;id&quot;:&quot;2021-08-29T16:48:51&quot;,&quot;margin&quot;:{&quot;bottom&quot;:2.1170001029968262,&quot;left&quot;:0.93299996852874756,&quot;right&quot;:2.8575000762939453,&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9e10747e3ea6e292a834"/>
  <p:tag name="KSO_WM_CHIP_FILLPROP" val="[[{&quot;text_align&quot;:&quot;cm&quot;,&quot;text_direction&quot;:&quot;horizontal&quot;,&quot;support_big_font&quot;:false,&quot;fill_id&quot;:&quot;33def5bec89e40c19f6178bc20339208&quot;,&quot;fill_align&quot;:&quot;cm&quot;,&quot;chip_types&quot;:[&quot;picture&quot;]},{&quot;text_align&quot;:&quot;cm&quot;,&quot;text_direction&quot;:&quot;horizontal&quot;,&quot;support_big_font&quot;:false,&quot;fill_id&quot;:&quot;7364f980887546ae968b8579d7bde2a3&quot;,&quot;fill_align&quot;:&quot;cm&quot;,&quot;chip_types&quot;:[&quot;picture&quot;]}]]"/>
  <p:tag name="KSO_WM_CHIP_DECFILLPROP" val="[]"/>
  <p:tag name="KSO_WM_SLIDE_ID" val="diagram2021269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698"/>
  <p:tag name="KSO_WM_SLIDE_LAYOUT" val="d"/>
  <p:tag name="KSO_WM_SLIDE_LAYOUT_CNT" val="2"/>
  <p:tag name="KSO_WM_SLIDE_TYPE" val="text"/>
  <p:tag name="KSO_WM_SLIDE_SUBTYPE" val="picTxt"/>
  <p:tag name="KSO_WM_SLIDE_SIZE" val="960*540"/>
  <p:tag name="KSO_WM_SLIDE_POSITION" val="0*0"/>
  <p:tag name="KSO_WM_SLIDE_CAN_ADD_NAVIGATION" val="1"/>
  <p:tag name="KSO_WM_CHIP_GROUPID" val="5f709e10747e3ea6e292a833"/>
  <p:tag name="KSO_WM_SLIDE_BK_DARK_LIGHT" val="2"/>
  <p:tag name="KSO_WM_SLIDE_BACKGROUND_TYPE" val="general"/>
  <p:tag name="KSO_WM_SLIDE_SUPPORT_FEATURE_TYPE" val="0"/>
  <p:tag name="KSO_WM_TEMPLATE_ASSEMBLE_XID" val="60656f634054ed1e2fb8092b"/>
  <p:tag name="KSO_WM_TEMPLATE_ASSEMBLE_GROUPID" val="60656f634054ed1e2fb8092b"/>
</p:tagLst>
</file>

<file path=ppt/tags/tag1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8_1*i*1"/>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419080cbc19c4aceabcfd8126a5d77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8"/>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2"/>
  <p:tag name="KSO_WM_UNIT_TEXT_FILL_TYPE" val="1"/>
  <p:tag name="KSO_WM_UNIT_VALUE" val="1325"/>
  <p:tag name="KSO_WM_TEMPLATE_ASSEMBLE_XID" val="60656f634054ed1e2fb8092b"/>
  <p:tag name="KSO_WM_TEMPLATE_ASSEMBLE_GROUPID" val="60656f634054ed1e2fb8092b"/>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8_1*i*2"/>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f13082978d784ffcb6e94285576f203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98_1*i*3"/>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6bd4df458f3741208d403cc8ddbdaa8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98_1*i*4"/>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32e497fcb74542dba03cdc770e6c0d41"/>
  <p:tag name="KSO_WM_UNIT_DECORATE_INFO" val="{&quot;DecorateInfoH&quot;:{&quot;IsAbs&quot;:false},&quot;DecorateInfoW&quot;:{&quot;IsAbs&quot;:true},&quot;DecorateInfoX&quot;:{&quot;IsAbs&quot;:true,&quot;Pos&quot;:1},&quot;DecorateInfoY&quot;:{&quot;IsAbs&quot;:true,&quot;Pos&quot;:1},&quot;ReferentInfo&quot;:{&quot;Id&quot;:&quot;c4f9cfa9d1a8483ca3f61d23e99240f7&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98_1*i*5"/>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e479a1c10b98473ab41b3a4a2a8b8ff7"/>
  <p:tag name="KSO_WM_UNIT_DECORATE_INFO" val="{&quot;DecorateInfoH&quot;:{&quot;IsAbs&quot;:false},&quot;DecorateInfoW&quot;:{&quot;IsAbs&quot;:true},&quot;DecorateInfoX&quot;:{&quot;IsAbs&quot;:true,&quot;Pos&quot;:1},&quot;DecorateInfoY&quot;:{&quot;IsAbs&quot;:true,&quot;Pos&quot;:1},&quot;ReferentInfo&quot;:{&quot;Id&quot;:&quot;202ef5ccbeb04110abf72e4cd6428364&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8-29T16:48:51&quot;,&quot;maxSize&quot;:{&quot;size1&quot;:50.100000000000001},&quot;minSize&quot;:{&quot;size1&quot;:50.100000000000001},&quot;normalSize&quot;:{&quot;size1&quot;:50.100000000000001},&quot;subLayout&quot;:[{&quot;id&quot;:&quot;2021-08-29T16:48:51&quot;,&quot;margin&quot;:{&quot;bottom&quot;:2.1170001029968262,&quot;left&quot;:2.8575000762939453,&quot;right&quot;:0.97200000286102295,&quot;top&quot;:2.1170001029968262},&quot;type&quot;:0},{&quot;id&quot;:&quot;2021-08-29T16:48:51&quot;,&quot;margin&quot;:{&quot;bottom&quot;:2.1170001029968262,&quot;left&quot;:0.93299996852874756,&quot;right&quot;:2.8575000762939453,&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9e10747e3ea6e292a834"/>
  <p:tag name="KSO_WM_CHIP_FILLPROP" val="[[{&quot;text_align&quot;:&quot;cm&quot;,&quot;text_direction&quot;:&quot;horizontal&quot;,&quot;support_big_font&quot;:false,&quot;fill_id&quot;:&quot;33def5bec89e40c19f6178bc20339208&quot;,&quot;fill_align&quot;:&quot;cm&quot;,&quot;chip_types&quot;:[&quot;picture&quot;]},{&quot;text_align&quot;:&quot;cm&quot;,&quot;text_direction&quot;:&quot;horizontal&quot;,&quot;support_big_font&quot;:false,&quot;fill_id&quot;:&quot;7364f980887546ae968b8579d7bde2a3&quot;,&quot;fill_align&quot;:&quot;cm&quot;,&quot;chip_types&quot;:[&quot;picture&quot;]}]]"/>
  <p:tag name="KSO_WM_CHIP_DECFILLPROP" val="[]"/>
  <p:tag name="KSO_WM_SLIDE_ID" val="diagram2021269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698"/>
  <p:tag name="KSO_WM_SLIDE_LAYOUT" val="d"/>
  <p:tag name="KSO_WM_SLIDE_LAYOUT_CNT" val="2"/>
  <p:tag name="KSO_WM_SLIDE_TYPE" val="text"/>
  <p:tag name="KSO_WM_SLIDE_SUBTYPE" val="picTxt"/>
  <p:tag name="KSO_WM_SLIDE_SIZE" val="960*540"/>
  <p:tag name="KSO_WM_SLIDE_POSITION" val="0*0"/>
  <p:tag name="KSO_WM_SLIDE_CAN_ADD_NAVIGATION" val="1"/>
  <p:tag name="KSO_WM_CHIP_GROUPID" val="5f709e10747e3ea6e292a833"/>
  <p:tag name="KSO_WM_SLIDE_BK_DARK_LIGHT" val="2"/>
  <p:tag name="KSO_WM_SLIDE_BACKGROUND_TYPE" val="general"/>
  <p:tag name="KSO_WM_SLIDE_SUPPORT_FEATURE_TYPE" val="0"/>
  <p:tag name="KSO_WM_TEMPLATE_ASSEMBLE_XID" val="60656f634054ed1e2fb8092b"/>
  <p:tag name="KSO_WM_TEMPLATE_ASSEMBLE_GROUPID" val="60656f634054ed1e2fb8092b"/>
</p:tagLst>
</file>

<file path=ppt/tags/tag1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8_1*i*1"/>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419080cbc19c4aceabcfd8126a5d77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8"/>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2"/>
  <p:tag name="KSO_WM_UNIT_TEXT_FILL_TYPE" val="1"/>
  <p:tag name="KSO_WM_UNIT_VALUE" val="1325"/>
  <p:tag name="KSO_WM_TEMPLATE_ASSEMBLE_XID" val="60656f634054ed1e2fb8092b"/>
  <p:tag name="KSO_WM_TEMPLATE_ASSEMBLE_GROUPID" val="60656f634054ed1e2fb8092b"/>
</p:tagLst>
</file>

<file path=ppt/tags/tag1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8_1*i*2"/>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f13082978d784ffcb6e94285576f203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98_1*i*3"/>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6bd4df458f3741208d403cc8ddbdaa8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98_1*i*4"/>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32e497fcb74542dba03cdc770e6c0d41"/>
  <p:tag name="KSO_WM_UNIT_DECORATE_INFO" val="{&quot;DecorateInfoH&quot;:{&quot;IsAbs&quot;:false},&quot;DecorateInfoW&quot;:{&quot;IsAbs&quot;:true},&quot;DecorateInfoX&quot;:{&quot;IsAbs&quot;:true,&quot;Pos&quot;:1},&quot;DecorateInfoY&quot;:{&quot;IsAbs&quot;:true,&quot;Pos&quot;:1},&quot;ReferentInfo&quot;:{&quot;Id&quot;:&quot;c4f9cfa9d1a8483ca3f61d23e99240f7&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98_1*i*5"/>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e479a1c10b98473ab41b3a4a2a8b8ff7"/>
  <p:tag name="KSO_WM_UNIT_DECORATE_INFO" val="{&quot;DecorateInfoH&quot;:{&quot;IsAbs&quot;:false},&quot;DecorateInfoW&quot;:{&quot;IsAbs&quot;:true},&quot;DecorateInfoX&quot;:{&quot;IsAbs&quot;:true,&quot;Pos&quot;:1},&quot;DecorateInfoY&quot;:{&quot;IsAbs&quot;:true,&quot;Pos&quot;:1},&quot;ReferentInfo&quot;:{&quot;Id&quot;:&quot;202ef5ccbeb04110abf72e4cd6428364&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83.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1"/>
  <p:tag name="KSO_WM_UNIT_ID" val="diagram20212698_1*d*1"/>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202ef5ccbeb04110abf72e4cd642836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43141f0a1647759790effb1c4c0127"/>
  <p:tag name="KSO_WM_TEMPLATE_ASSEMBLE_XID" val="60656f634054ed1e2fb8092b"/>
  <p:tag name="KSO_WM_TEMPLATE_ASSEMBLE_GROUPID" val="60656f634054ed1e2fb8092b"/>
</p:tagLst>
</file>

<file path=ppt/tags/tag1484.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2"/>
  <p:tag name="KSO_WM_UNIT_ID" val="diagram20212698_1*d*2"/>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c4f9cfa9d1a8483ca3f61d23e99240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22fc87d1a8649ec8ddc7cc0fb2c94c9"/>
  <p:tag name="KSO_WM_TEMPLATE_ASSEMBLE_XID" val="60656f634054ed1e2fb8092b"/>
  <p:tag name="KSO_WM_TEMPLATE_ASSEMBLE_GROUPID" val="60656f634054ed1e2fb8092b"/>
  <p:tag name="KSO_WM_UNIT_PICTURE_CLIP_FLAG" val="0"/>
</p:tagLst>
</file>

<file path=ppt/tags/tag148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8-29T16:49:07&quot;,&quot;maxSize&quot;:{&quot;size1&quot;:50.100000000000001},&quot;minSize&quot;:{&quot;size1&quot;:50.100000000000001},&quot;normalSize&quot;:{&quot;size1&quot;:50.100000000000001},&quot;subLayout&quot;:[{&quot;id&quot;:&quot;2021-08-29T16:49:07&quot;,&quot;margin&quot;:{&quot;bottom&quot;:2.1170001029968262,&quot;left&quot;:2.8575000762939453,&quot;right&quot;:0.97200000286102295,&quot;top&quot;:2.1170001029968262},&quot;type&quot;:0},{&quot;id&quot;:&quot;2021-08-29T16:49:07&quot;,&quot;margin&quot;:{&quot;bottom&quot;:2.1170001029968262,&quot;left&quot;:0.93299996852874756,&quot;right&quot;:2.8575000762939453,&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9e10747e3ea6e292a834"/>
  <p:tag name="KSO_WM_CHIP_FILLPROP" val="[[{&quot;text_align&quot;:&quot;cm&quot;,&quot;text_direction&quot;:&quot;horizontal&quot;,&quot;support_big_font&quot;:false,&quot;fill_id&quot;:&quot;33def5bec89e40c19f6178bc20339208&quot;,&quot;fill_align&quot;:&quot;cm&quot;,&quot;chip_types&quot;:[&quot;picture&quot;]},{&quot;text_align&quot;:&quot;cm&quot;,&quot;text_direction&quot;:&quot;horizontal&quot;,&quot;support_big_font&quot;:false,&quot;fill_id&quot;:&quot;7364f980887546ae968b8579d7bde2a3&quot;,&quot;fill_align&quot;:&quot;cm&quot;,&quot;chip_types&quot;:[&quot;picture&quot;]}]]"/>
  <p:tag name="KSO_WM_CHIP_DECFILLPROP" val="[]"/>
  <p:tag name="KSO_WM_SLIDE_ID" val="diagram2021269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698"/>
  <p:tag name="KSO_WM_SLIDE_LAYOUT" val="d"/>
  <p:tag name="KSO_WM_SLIDE_LAYOUT_CNT" val="2"/>
  <p:tag name="KSO_WM_SLIDE_TYPE" val="text"/>
  <p:tag name="KSO_WM_SLIDE_SUBTYPE" val="picTxt"/>
  <p:tag name="KSO_WM_SLIDE_SIZE" val="960*540"/>
  <p:tag name="KSO_WM_SLIDE_POSITION" val="0*0"/>
  <p:tag name="KSO_WM_SLIDE_CAN_ADD_NAVIGATION" val="1"/>
  <p:tag name="KSO_WM_CHIP_GROUPID" val="5f709e10747e3ea6e292a833"/>
  <p:tag name="KSO_WM_SLIDE_BK_DARK_LIGHT" val="2"/>
  <p:tag name="KSO_WM_SLIDE_BACKGROUND_TYPE" val="general"/>
  <p:tag name="KSO_WM_SLIDE_SUPPORT_FEATURE_TYPE" val="0"/>
  <p:tag name="KSO_WM_TEMPLATE_ASSEMBLE_XID" val="60656f634054ed1e2fb8092b"/>
  <p:tag name="KSO_WM_TEMPLATE_ASSEMBLE_GROUPID" val="60656f634054ed1e2fb8092b"/>
</p:tagLst>
</file>

<file path=ppt/tags/tag1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8_1*i*1"/>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419080cbc19c4aceabcfd8126a5d77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8"/>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2"/>
  <p:tag name="KSO_WM_UNIT_TEXT_FILL_TYPE" val="1"/>
  <p:tag name="KSO_WM_UNIT_VALUE" val="1325"/>
  <p:tag name="KSO_WM_TEMPLATE_ASSEMBLE_XID" val="60656f634054ed1e2fb8092b"/>
  <p:tag name="KSO_WM_TEMPLATE_ASSEMBLE_GROUPID" val="60656f634054ed1e2fb8092b"/>
</p:tagLst>
</file>

<file path=ppt/tags/tag1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8_1*i*2"/>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f13082978d784ffcb6e94285576f203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98_1*i*3"/>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6bd4df458f3741208d403cc8ddbdaa8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98_1*i*4"/>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32e497fcb74542dba03cdc770e6c0d41"/>
  <p:tag name="KSO_WM_UNIT_DECORATE_INFO" val="{&quot;DecorateInfoH&quot;:{&quot;IsAbs&quot;:false},&quot;DecorateInfoW&quot;:{&quot;IsAbs&quot;:true},&quot;DecorateInfoX&quot;:{&quot;IsAbs&quot;:true,&quot;Pos&quot;:1},&quot;DecorateInfoY&quot;:{&quot;IsAbs&quot;:true,&quot;Pos&quot;:1},&quot;ReferentInfo&quot;:{&quot;Id&quot;:&quot;c4f9cfa9d1a8483ca3f61d23e99240f7&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98_1*i*5"/>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e479a1c10b98473ab41b3a4a2a8b8ff7"/>
  <p:tag name="KSO_WM_UNIT_DECORATE_INFO" val="{&quot;DecorateInfoH&quot;:{&quot;IsAbs&quot;:false},&quot;DecorateInfoW&quot;:{&quot;IsAbs&quot;:true},&quot;DecorateInfoX&quot;:{&quot;IsAbs&quot;:true,&quot;Pos&quot;:1},&quot;DecorateInfoY&quot;:{&quot;IsAbs&quot;:true,&quot;Pos&quot;:1},&quot;ReferentInfo&quot;:{&quot;Id&quot;:&quot;202ef5ccbeb04110abf72e4cd6428364&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493.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1"/>
  <p:tag name="KSO_WM_UNIT_ID" val="diagram20212698_1*d*1"/>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202ef5ccbeb04110abf72e4cd642836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43141f0a1647759790effb1c4c0127"/>
  <p:tag name="KSO_WM_TEMPLATE_ASSEMBLE_XID" val="60656f634054ed1e2fb8092b"/>
  <p:tag name="KSO_WM_TEMPLATE_ASSEMBLE_GROUPID" val="60656f634054ed1e2fb8092b"/>
</p:tagLst>
</file>

<file path=ppt/tags/tag1494.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2"/>
  <p:tag name="KSO_WM_UNIT_ID" val="diagram20212698_1*d*2"/>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c4f9cfa9d1a8483ca3f61d23e99240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22fc87d1a8649ec8ddc7cc0fb2c94c9"/>
  <p:tag name="KSO_WM_TEMPLATE_ASSEMBLE_XID" val="60656f634054ed1e2fb8092b"/>
  <p:tag name="KSO_WM_TEMPLATE_ASSEMBLE_GROUPID" val="60656f634054ed1e2fb8092b"/>
  <p:tag name="KSO_WM_UNIT_PICTURE_CLIP_FLAG" val="0"/>
</p:tagLst>
</file>

<file path=ppt/tags/tag1495.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1-08-29T16:49:17&quot;,&quot;maxSize&quot;:{&quot;size1&quot;:50.100000000000001},&quot;minSize&quot;:{&quot;size1&quot;:50.100000000000001},&quot;normalSize&quot;:{&quot;size1&quot;:50.100000000000001},&quot;subLayout&quot;:[{&quot;id&quot;:&quot;2021-08-29T16:49:17&quot;,&quot;margin&quot;:{&quot;bottom&quot;:2.1170001029968262,&quot;left&quot;:2.8575000762939453,&quot;right&quot;:0.97200000286102295,&quot;top&quot;:2.1170001029968262},&quot;type&quot;:0},{&quot;id&quot;:&quot;2021-08-29T16:49:17&quot;,&quot;margin&quot;:{&quot;bottom&quot;:2.1170001029968262,&quot;left&quot;:0.93299996852874756,&quot;right&quot;:2.8575000762939453,&quot;top&quot;:2.1170001029968262},&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9e10747e3ea6e292a834"/>
  <p:tag name="KSO_WM_CHIP_FILLPROP" val="[[{&quot;text_align&quot;:&quot;cm&quot;,&quot;text_direction&quot;:&quot;horizontal&quot;,&quot;support_big_font&quot;:false,&quot;fill_id&quot;:&quot;33def5bec89e40c19f6178bc20339208&quot;,&quot;fill_align&quot;:&quot;cm&quot;,&quot;chip_types&quot;:[&quot;picture&quot;]},{&quot;text_align&quot;:&quot;cm&quot;,&quot;text_direction&quot;:&quot;horizontal&quot;,&quot;support_big_font&quot;:false,&quot;fill_id&quot;:&quot;7364f980887546ae968b8579d7bde2a3&quot;,&quot;fill_align&quot;:&quot;cm&quot;,&quot;chip_types&quot;:[&quot;picture&quot;]}]]"/>
  <p:tag name="KSO_WM_CHIP_DECFILLPROP" val="[]"/>
  <p:tag name="KSO_WM_SLIDE_ID" val="diagram20212698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698"/>
  <p:tag name="KSO_WM_SLIDE_LAYOUT" val="d"/>
  <p:tag name="KSO_WM_SLIDE_LAYOUT_CNT" val="2"/>
  <p:tag name="KSO_WM_SLIDE_TYPE" val="text"/>
  <p:tag name="KSO_WM_SLIDE_SUBTYPE" val="picTxt"/>
  <p:tag name="KSO_WM_SLIDE_SIZE" val="960*540"/>
  <p:tag name="KSO_WM_SLIDE_POSITION" val="0*0"/>
  <p:tag name="KSO_WM_SLIDE_CAN_ADD_NAVIGATION" val="1"/>
  <p:tag name="KSO_WM_CHIP_GROUPID" val="5f709e10747e3ea6e292a833"/>
  <p:tag name="KSO_WM_SLIDE_BK_DARK_LIGHT" val="2"/>
  <p:tag name="KSO_WM_SLIDE_BACKGROUND_TYPE" val="general"/>
  <p:tag name="KSO_WM_SLIDE_SUPPORT_FEATURE_TYPE" val="0"/>
  <p:tag name="KSO_WM_TEMPLATE_ASSEMBLE_XID" val="60656f634054ed1e2fb8092b"/>
  <p:tag name="KSO_WM_TEMPLATE_ASSEMBLE_GROUPID" val="60656f634054ed1e2fb8092b"/>
</p:tagLst>
</file>

<file path=ppt/tags/tag1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8_1*i*1"/>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419080cbc19c4aceabcfd8126a5d77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8"/>
  <p:tag name="KSO_WM_UNIT_FILL_FORE_SCHEMECOLOR_INDEX" val="5"/>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2"/>
  <p:tag name="KSO_WM_UNIT_TEXT_FILL_TYPE" val="1"/>
  <p:tag name="KSO_WM_UNIT_VALUE" val="1325"/>
  <p:tag name="KSO_WM_TEMPLATE_ASSEMBLE_XID" val="60656f634054ed1e2fb8092b"/>
  <p:tag name="KSO_WM_TEMPLATE_ASSEMBLE_GROUPID" val="60656f634054ed1e2fb8092b"/>
</p:tagLst>
</file>

<file path=ppt/tags/tag1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8_1*i*2"/>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f13082978d784ffcb6e94285576f203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98_1*i*3"/>
  <p:tag name="KSO_WM_TEMPLATE_CATEGORY" val="diagram"/>
  <p:tag name="KSO_WM_TEMPLATE_INDEX" val="20212698"/>
  <p:tag name="KSO_WM_UNIT_LAYERLEVEL" val="1"/>
  <p:tag name="KSO_WM_TAG_VERSION" val="1.0"/>
  <p:tag name="KSO_WM_BEAUTIFY_FLAG" val="#wm#"/>
  <p:tag name="KSO_WM_UNIT_BLOCK" val="0"/>
  <p:tag name="KSO_WM_UNIT_SM_LIMIT_TYPE" val="2"/>
  <p:tag name="KSO_WM_UNIT_DEC_AREA_ID" val="6bd4df458f3741208d403cc8ddbdaa80"/>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09e10747e3ea6e292a833"/>
  <p:tag name="KSO_WM_CHIP_XID" val="5f709e10747e3ea6e292a83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4"/>
  <p:tag name="KSO_WM_TEMPLATE_ASSEMBLE_XID" val="60656f634054ed1e2fb8092b"/>
  <p:tag name="KSO_WM_TEMPLATE_ASSEMBLE_GROUPID" val="60656f634054ed1e2fb8092b"/>
</p:tagLst>
</file>

<file path=ppt/tags/tag1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698_1*i*4"/>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32e497fcb74542dba03cdc770e6c0d41"/>
  <p:tag name="KSO_WM_UNIT_DECORATE_INFO" val="{&quot;DecorateInfoH&quot;:{&quot;IsAbs&quot;:false},&quot;DecorateInfoW&quot;:{&quot;IsAbs&quot;:true},&quot;DecorateInfoX&quot;:{&quot;IsAbs&quot;:true,&quot;Pos&quot;:1},&quot;DecorateInfoY&quot;:{&quot;IsAbs&quot;:true,&quot;Pos&quot;:1},&quot;ReferentInfo&quot;:{&quot;Id&quot;:&quot;c4f9cfa9d1a8483ca3f61d23e99240f7&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98_1*i*5"/>
  <p:tag name="KSO_WM_TEMPLATE_CATEGORY" val="diagram"/>
  <p:tag name="KSO_WM_TEMPLATE_INDEX" val="20212698"/>
  <p:tag name="KSO_WM_UNIT_LAYERLEVEL" val="1"/>
  <p:tag name="KSO_WM_TAG_VERSION" val="1.0"/>
  <p:tag name="KSO_WM_BEAUTIFY_FLAG" val="#wm#"/>
  <p:tag name="KSO_WM_UNIT_BLOCK" val="0"/>
  <p:tag name="KSO_WM_UNIT_SM_LIMIT_TYPE" val="4"/>
  <p:tag name="KSO_WM_UNIT_DEC_AREA_ID" val="e479a1c10b98473ab41b3a4a2a8b8ff7"/>
  <p:tag name="KSO_WM_UNIT_DECORATE_INFO" val="{&quot;DecorateInfoH&quot;:{&quot;IsAbs&quot;:false},&quot;DecorateInfoW&quot;:{&quot;IsAbs&quot;:true},&quot;DecorateInfoX&quot;:{&quot;IsAbs&quot;:true,&quot;Pos&quot;:1},&quot;DecorateInfoY&quot;:{&quot;IsAbs&quot;:true,&quot;Pos&quot;:1},&quot;ReferentInfo&quot;:{&quot;Id&quot;:&quot;202ef5ccbeb04110abf72e4cd6428364&quot;,&quot;X&quot;:{&quot;Pos&quot;:1},&quot;Y&quot;:{&quot;Pos&quot;:1}},&quot;whChangeMode&quot;:0}"/>
  <p:tag name="KSO_WM_CHIP_GROUPID" val="5f709e10747e3ea6e292a833"/>
  <p:tag name="KSO_WM_CHIP_XID" val="5f709e10747e3ea6e292a83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00"/>
  <p:tag name="KSO_WM_TEMPLATE_ASSEMBLE_XID" val="60656f634054ed1e2fb8092b"/>
  <p:tag name="KSO_WM_TEMPLATE_ASSEMBLE_GROUPID" val="60656f634054ed1e2fb8092b"/>
</p:tagLst>
</file>

<file path=ppt/tags/tag1503.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1"/>
  <p:tag name="KSO_WM_UNIT_ID" val="diagram20212698_1*d*1"/>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202ef5ccbeb04110abf72e4cd642836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143141f0a1647759790effb1c4c0127"/>
  <p:tag name="KSO_WM_TEMPLATE_ASSEMBLE_XID" val="60656f634054ed1e2fb8092b"/>
  <p:tag name="KSO_WM_TEMPLATE_ASSEMBLE_GROUPID" val="60656f634054ed1e2fb8092b"/>
  <p:tag name="KSO_WM_UNIT_PICTURE_CLIP_FLAG" val="0"/>
</p:tagLst>
</file>

<file path=ppt/tags/tag1504.xml><?xml version="1.0" encoding="utf-8"?>
<p:tagLst xmlns:a="http://schemas.openxmlformats.org/drawingml/2006/main" xmlns:r="http://schemas.openxmlformats.org/officeDocument/2006/relationships" xmlns:p="http://schemas.openxmlformats.org/presentationml/2006/main">
  <p:tag name="KSO_WM_UNIT_VALUE" val="1058*1184"/>
  <p:tag name="KSO_WM_UNIT_HIGHLIGHT" val="0"/>
  <p:tag name="KSO_WM_UNIT_COMPATIBLE" val="0"/>
  <p:tag name="KSO_WM_UNIT_DIAGRAM_ISNUMVISUAL" val="0"/>
  <p:tag name="KSO_WM_UNIT_DIAGRAM_ISREFERUNIT" val="0"/>
  <p:tag name="KSO_WM_UNIT_TYPE" val="d"/>
  <p:tag name="KSO_WM_UNIT_INDEX" val="2"/>
  <p:tag name="KSO_WM_UNIT_ID" val="diagram20212698_1*d*2"/>
  <p:tag name="KSO_WM_TEMPLATE_CATEGORY" val="diagram"/>
  <p:tag name="KSO_WM_TEMPLATE_INDEX" val="20212698"/>
  <p:tag name="KSO_WM_UNIT_LAYERLEVEL" val="1"/>
  <p:tag name="KSO_WM_TAG_VERSION" val="1.0"/>
  <p:tag name="KSO_WM_BEAUTIFY_FLAG" val="#wm#"/>
  <p:tag name="KSO_WM_CHIP_GROUPID" val="5e7310da9a230a26b9e88a19"/>
  <p:tag name="KSO_WM_CHIP_XID" val="5e7310da9a230a26b9e88a1a"/>
  <p:tag name="KSO_WM_UNIT_DEC_AREA_ID" val="c4f9cfa9d1a8483ca3f61d23e99240f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22fc87d1a8649ec8ddc7cc0fb2c94c9"/>
  <p:tag name="KSO_WM_TEMPLATE_ASSEMBLE_XID" val="60656f634054ed1e2fb8092b"/>
  <p:tag name="KSO_WM_TEMPLATE_ASSEMBLE_GROUPID" val="60656f634054ed1e2fb8092b"/>
  <p:tag name="KSO_WM_UNIT_PICTURE_CLIP_FLAG" val="0"/>
</p:tagLst>
</file>

<file path=ppt/tags/tag15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84"/>
  <p:tag name="KSO_WM_SLIDE_ID" val="diagram20217084_1"/>
  <p:tag name="KSO_WM_TEMPLATE_SUBCATEGORY" val="21"/>
  <p:tag name="KSO_WM_TEMPLATE_MASTER_TYPE" val="0"/>
  <p:tag name="KSO_WM_TEMPLATE_COLOR_TYPE" val="1"/>
  <p:tag name="KSO_WM_SLIDE_ITEM_CNT" val="0"/>
  <p:tag name="KSO_WM_SLIDE_INDEX" val="1"/>
  <p:tag name="KSO_WM_TAG_VERSION" val="1.0"/>
  <p:tag name="KSO_WM_SLIDE_LAYOUT" val="a_d_h"/>
  <p:tag name="KSO_WM_SLIDE_LAYOUT_CNT" val="1_1_1"/>
  <p:tag name="KSO_WM_SLIDE_LAYOUT_INFO" val="{&quot;direction&quot;:1,&quot;id&quot;:&quot;2021-04-01T16:16:18&quot;,&quot;maxSize&quot;:{&quot;size1&quot;:62.600000000000001},&quot;minSize&quot;:{&quot;size1&quot;:37.5},&quot;normalSize&quot;:{&quot;size1&quot;:40.256250000000001},&quot;subLayout&quot;:[{&quot;id&quot;:&quot;2021-04-01T16:16:18&quot;,&quot;margin&quot;:{&quot;bottom&quot;:0,&quot;left&quot;:0,&quot;right&quot;:0.019500002264976501,&quot;top&quot;:0},&quot;type&quot;:0},{&quot;id&quot;:&quot;2021-04-01T16:16:18&quot;,&quot;maxSize&quot;:{&quot;size1&quot;:58.711846711900499},&quot;minSize&quot;:{&quot;size1&quot;:23.111846711900498},&quot;normalSize&quot;:{&quot;size1&quot;:29.456476341530127},&quot;subLayout&quot;:[{&quot;id&quot;:&quot;2021-04-01T16:16:18&quot;,&quot;margin&quot;:{&quot;bottom&quot;:0.026000002399086952,&quot;left&quot;:1.2502501010894775,&quot;right&quot;:1.9049999713897705,&quot;top&quot;:1.6929999589920044},&quot;type&quot;:0},{&quot;id&quot;:&quot;2021-04-01T16:16:18&quot;,&quot;margin&quot;:{&quot;bottom&quot;:1.6929999589920044,&quot;left&quot;:1.2502501010894775,&quot;right&quot;:1.9049999713897705,&quot;top&quot;:0.81999999284744263},&quot;maxSize&quot;:{&quot;size1&quot;:40.118093941406968},&quot;minSize&quot;:{&quot;size1&quot;:24.21809394140697},&quot;normalSize&quot;:{&quot;size1&quot;:32.877094816410349},&quot;subLayout&quot;:[{&quot;id&quot;:&quot;2021-04-01T16:16:18&quot;,&quot;margin&quot;:{&quot;bottom&quot;:0.046929735690355301,&quot;left&quot;:1.2502501010894775,&quot;right&quot;:1.9049999713897705,&quot;top&quot;:0.81999999284744263},&quot;type&quot;:0},{&quot;id&quot;:&quot;2021-04-01T16:16:18&quot;,&quot;margin&quot;:{&quot;bottom&quot;:1.6929999589920044,&quot;left&quot;:1.2502501010894775,&quot;right&quot;:1.9049999713897705,&quot;top&quot;:0.14886149764060974},&quot;type&quot;:0}],&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239.949*120.7"/>
  <p:tag name="KSO_WM_SLIDE_POSITION" val="648*275.3"/>
  <p:tag name="KSO_WM_CHIP_GROUPID" val="5fadf8d8998712faa657abdf"/>
  <p:tag name="KSO_WM_SLIDE_BK_DARK_LIGHT" val="2"/>
  <p:tag name="KSO_WM_SLIDE_BACKGROUND_TYPE" val="general"/>
  <p:tag name="KSO_WM_SLIDE_SUPPORT_FEATURE_TYPE" val="8"/>
  <p:tag name="KSO_WM_SLIDE_SUBTYPE" val="picTxt"/>
  <p:tag name="KSO_WM_TEMPLATE_ASSEMBLE_XID" val="6065705a4054ed1e2fb814d6"/>
  <p:tag name="KSO_WM_TEMPLATE_ASSEMBLE_GROUPID" val="6065705a4054ed1e2fb814d6"/>
</p:tagLst>
</file>

<file path=ppt/tags/tag1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08.xml><?xml version="1.0" encoding="utf-8"?>
<p:tagLst xmlns:a="http://schemas.openxmlformats.org/drawingml/2006/main" xmlns:r="http://schemas.openxmlformats.org/officeDocument/2006/relationships"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7084_1*d*1"/>
  <p:tag name="KSO_WM_TEMPLATE_CATEGORY" val="diagram"/>
  <p:tag name="KSO_WM_TEMPLATE_INDEX" val="20217084"/>
  <p:tag name="KSO_WM_UNIT_LAYERLEVEL" val="1"/>
  <p:tag name="KSO_WM_TAG_VERSION" val="1.0"/>
  <p:tag name="KSO_WM_BEAUTIFY_FLAG" val="#wm#"/>
  <p:tag name="KSO_WM_CHIP_GROUPID" val="5e7310da9a230a26b9e88a19"/>
  <p:tag name="KSO_WM_CHIP_XID" val="5e7310da9a230a26b9e88a1a"/>
  <p:tag name="KSO_WM_UNIT_DEC_AREA_ID" val="608d8ff70cfe41978a11c6d52166c5e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UNIT_PICTURE_DOCKSIDE" val="ct,lm,cb"/>
  <p:tag name="KSO_WM_ASSEMBLE_CHIP_INDEX" val="0a8b9fbcc88044dabb0dde65598a33b5"/>
  <p:tag name="KSO_WM_UNIT_PLACING_PICTURE" val="0a8b9fbcc88044dabb0dde65598a33b5"/>
  <p:tag name="KSO_WM_TEMPLATE_ASSEMBLE_XID" val="6065705a4054ed1e2fb814d6"/>
  <p:tag name="KSO_WM_TEMPLATE_ASSEMBLE_GROUPID" val="6065705a4054ed1e2fb814d6"/>
  <p:tag name="KSO_WM_UNIT_PLACING_PICTURE_USER_VIEWPORT" val="{&quot;height&quot;:10800,&quot;width&quot;:5782.500787401575}"/>
</p:tagLst>
</file>

<file path=ppt/tags/tag15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84_1*a*1"/>
  <p:tag name="KSO_WM_TEMPLATE_CATEGORY" val="diagram"/>
  <p:tag name="KSO_WM_TEMPLATE_INDEX" val="20217084"/>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b1887c9d7c64ab88e76c33072dd00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b7ffc647205d41f086ba8caa1b95952b"/>
  <p:tag name="KSO_WM_UNIT_TEXT_FILL_FORE_SCHEMECOLOR_INDEX_BRIGHTNESS" val="0"/>
  <p:tag name="KSO_WM_UNIT_TEXT_FILL_FORE_SCHEMECOLOR_INDEX" val="13"/>
  <p:tag name="KSO_WM_UNIT_TEXT_FILL_TYPE" val="1"/>
  <p:tag name="KSO_WM_TEMPLATE_ASSEMBLE_XID" val="6065705a4054ed1e2fb814d6"/>
  <p:tag name="KSO_WM_TEMPLATE_ASSEMBLE_GROUPID" val="6065705a4054ed1e2fb814d6"/>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1_1"/>
  <p:tag name="KSO_WM_UNIT_ID" val="diagram20217084_1*h_a*1_1"/>
  <p:tag name="KSO_WM_TEMPLATE_CATEGORY" val="diagram"/>
  <p:tag name="KSO_WM_TEMPLATE_INDEX" val="20217084"/>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807576c5c15e4494903da1596e14bf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28e1b41267499789b430ac42bf4f5e"/>
  <p:tag name="KSO_WM_UNIT_TEXT_FILL_FORE_SCHEMECOLOR_INDEX_BRIGHTNESS" val="0"/>
  <p:tag name="KSO_WM_UNIT_TEXT_FILL_FORE_SCHEMECOLOR_INDEX" val="13"/>
  <p:tag name="KSO_WM_UNIT_TEXT_FILL_TYPE" val="1"/>
  <p:tag name="KSO_WM_TEMPLATE_ASSEMBLE_XID" val="6065705a4054ed1e2fb814d6"/>
  <p:tag name="KSO_WM_TEMPLATE_ASSEMBLE_GROUPID" val="6065705a4054ed1e2fb814d6"/>
</p:tagLst>
</file>

<file path=ppt/tags/tag1511.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ID" val="diagram20217084_1*h_f*1_1"/>
  <p:tag name="KSO_WM_TEMPLATE_CATEGORY" val="diagram"/>
  <p:tag name="KSO_WM_TEMPLATE_INDEX" val="20217084"/>
  <p:tag name="KSO_WM_UNIT_LAYERLEVEL" val="1_1"/>
  <p:tag name="KSO_WM_TAG_VERSION" val="1.0"/>
  <p:tag name="KSO_WM_UNIT_SUBTYPE" val="a"/>
  <p:tag name="KSO_WM_UNIT_DEFAULT_FONT" val="14;20;2"/>
  <p:tag name="KSO_WM_UNIT_BLOCK" val="0"/>
  <p:tag name="KSO_WM_UNIT_VALUE" val="44"/>
  <p:tag name="KSO_WM_UNIT_SHOW_EDIT_AREA_INDICATION" val="1"/>
  <p:tag name="KSO_WM_CHIP_GROUPID" val="5e6b05b36848fb12bee65ad8"/>
  <p:tag name="KSO_WM_CHIP_XID" val="5e6b05b36848fb12bee65ada"/>
  <p:tag name="KSO_WM_UNIT_DEC_AREA_ID" val="98b26538fa364aad806143fcc3cd02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28e1b41267499789b430ac42bf4f5e"/>
  <p:tag name="KSO_WM_UNIT_TEXT_FILL_FORE_SCHEMECOLOR_INDEX_BRIGHTNESS" val="0.25"/>
  <p:tag name="KSO_WM_UNIT_TEXT_FILL_FORE_SCHEMECOLOR_INDEX" val="13"/>
  <p:tag name="KSO_WM_UNIT_TEXT_FILL_TYPE" val="1"/>
  <p:tag name="KSO_WM_TEMPLATE_ASSEMBLE_XID" val="6065705a4054ed1e2fb814d6"/>
  <p:tag name="KSO_WM_TEMPLATE_ASSEMBLE_GROUPID" val="6065705a4054ed1e2fb814d6"/>
</p:tagLst>
</file>

<file path=ppt/tags/tag15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6515"/>
  <p:tag name="KSO_WM_SLIDE_ID" val="diagram202165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6:15:03&quot;,&quot;maxSize&quot;:{&quot;size1&quot;:70.6},&quot;minSize&quot;:{&quot;size1&quot;:70.6},&quot;normalSize&quot;:{&quot;size1&quot;:70.6},&quot;subLayout&quot;:[{&quot;id&quot;:&quot;2021-04-01T16:15:03&quot;,&quot;type&quot;:0},{&quot;id&quot;:&quot;2021-04-01T16:15:03&quot;,&quot;margin&quot;:{&quot;bottom&quot;:1.2699999809265137,&quot;left&quot;:2.064000129699707,&quot;right&quot;:2.064000129699707,&quot;top&quot;:0.917000055313110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b9b4c998712faa657a316"/>
  <p:tag name="KSO_WM_CHIP_FILLPROP" val="[[{&quot;text_align&quot;:&quot;cm&quot;,&quot;text_direction&quot;:&quot;horizontal&quot;,&quot;support_big_font&quot;:false,&quot;picture_toward&quot;:0,&quot;picture_dockside&quot;:[],&quot;fill_id&quot;:&quot;488cb8f3ea9e4de3809e802b8bdd4893&quot;,&quot;fill_align&quot;:&quot;cm&quot;,&quot;chip_types&quot;:[&quot;picture&quot;]},{&quot;text_align&quot;:&quot;cm&quot;,&quot;text_direction&quot;:&quot;horizontal&quot;,&quot;support_big_font&quot;:false,&quot;picture_toward&quot;:0,&quot;picture_dockside&quot;:[],&quot;fill_id&quot;:&quot;2ba235dfead84236bcd9773654bd8c0f&quot;,&quot;fill_align&quot;:&quot;cm&quot;,&quot;chip_types&quot;:[&quot;text&quot;,&quot;header&quot;]}],[{&quot;text_align&quot;:&quot;cm&quot;,&quot;text_direction&quot;:&quot;horizontal&quot;,&quot;support_big_font&quot;:false,&quot;picture_toward&quot;:0,&quot;picture_dockside&quot;:[],&quot;fill_id&quot;:&quot;488cb8f3ea9e4de3809e802b8bdd4893&quot;,&quot;fill_align&quot;:&quot;cm&quot;,&quot;chip_types&quot;:[&quot;picture&quot;]},{&quot;text_align&quot;:&quot;lm&quot;,&quot;text_direction&quot;:&quot;horizontal&quot;,&quot;support_big_font&quot;:false,&quot;picture_toward&quot;:0,&quot;picture_dockside&quot;:[],&quot;fill_id&quot;:&quot;2ba235dfead84236bcd9773654bd8c0f&quot;,&quot;fill_align&quot;:&quot;lm&quot;,&quot;chip_types&quot;:[&quot;text&quot;]}]]"/>
  <p:tag name="KSO_WM_CHIP_DECFILLPROP" val="[]"/>
  <p:tag name="KSO_WM_SLIDE_BACKGROUND" val="[&quot;general&quot;]"/>
  <p:tag name="KSO_WM_CHIP_GROUPID" val="5e9e693773d2384101fd9d22"/>
  <p:tag name="KSO_WM_SLIDE_BACKGROUND_TYPE" val="general"/>
  <p:tag name="KSO_WM_SLIDE_SUPPORT_FEATURE_TYPE" val="0"/>
  <p:tag name="KSO_WM_TEMPLATE_ASSEMBLE_XID" val="6065703c4054ed1e2fb81464"/>
  <p:tag name="KSO_WM_TEMPLATE_ASSEMBLE_GROUPID" val="6065703c4054ed1e2fb81464"/>
</p:tagLst>
</file>

<file path=ppt/tags/tag1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15.xml><?xml version="1.0" encoding="utf-8"?>
<p:tagLst xmlns:a="http://schemas.openxmlformats.org/drawingml/2006/main" xmlns:r="http://schemas.openxmlformats.org/officeDocument/2006/relationships" xmlns:p="http://schemas.openxmlformats.org/presentationml/2006/main">
  <p:tag name="KSO_WM_UNIT_VALUE" val="1340*3384"/>
  <p:tag name="KSO_WM_UNIT_HIGHLIGHT" val="0"/>
  <p:tag name="KSO_WM_UNIT_COMPATIBLE" val="1"/>
  <p:tag name="KSO_WM_UNIT_DIAGRAM_ISNUMVISUAL" val="0"/>
  <p:tag name="KSO_WM_UNIT_DIAGRAM_ISREFERUNIT" val="0"/>
  <p:tag name="KSO_WM_UNIT_TYPE" val="d"/>
  <p:tag name="KSO_WM_UNIT_INDEX" val="1"/>
  <p:tag name="KSO_WM_UNIT_ID" val="diagram20216515_1*d*1"/>
  <p:tag name="KSO_WM_TEMPLATE_CATEGORY" val="diagram"/>
  <p:tag name="KSO_WM_TEMPLATE_INDEX" val="20216515"/>
  <p:tag name="KSO_WM_UNIT_LAYERLEVEL" val="1"/>
  <p:tag name="KSO_WM_TAG_VERSION" val="1.0"/>
  <p:tag name="KSO_WM_BEAUTIFY_FLAG" val="#wm#"/>
  <p:tag name="KSO_WM_CHIP_GROUPID" val="5e7310da9a230a26b9e88a19"/>
  <p:tag name="KSO_WM_CHIP_XID" val="5e7310da9a230a26b9e88a1a"/>
  <p:tag name="KSO_WM_UNIT_DEC_AREA_ID" val="5873154d8a614f779784b029127d7e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3c6e690f4694be9b7892faf93e1f7eb"/>
  <p:tag name="KSO_WM_TEMPLATE_ASSEMBLE_XID" val="6065703c4054ed1e2fb81464"/>
  <p:tag name="KSO_WM_TEMPLATE_ASSEMBLE_GROUPID" val="6065703c4054ed1e2fb81464"/>
</p:tagLst>
</file>

<file path=ppt/tags/tag15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6515_1*a*1"/>
  <p:tag name="KSO_WM_TEMPLATE_CATEGORY" val="diagram"/>
  <p:tag name="KSO_WM_TEMPLATE_INDEX" val="2021651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d5028774de54767a9fa3d41695bed4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1914d25646a4baaadafdf08b7105ce9"/>
  <p:tag name="KSO_WM_UNIT_TEXT_FILL_FORE_SCHEMECOLOR_INDEX_BRIGHTNESS" val="0"/>
  <p:tag name="KSO_WM_UNIT_TEXT_FILL_FORE_SCHEMECOLOR_INDEX" val="13"/>
  <p:tag name="KSO_WM_UNIT_TEXT_FILL_TYPE" val="1"/>
  <p:tag name="KSO_WM_TEMPLATE_ASSEMBLE_XID" val="6065703c4054ed1e2fb81464"/>
  <p:tag name="KSO_WM_TEMPLATE_ASSEMBLE_GROUPID" val="6065703c4054ed1e2fb81464"/>
</p:tagLst>
</file>

<file path=ppt/tags/tag15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84"/>
  <p:tag name="KSO_WM_SLIDE_ID" val="diagram20217084_1"/>
  <p:tag name="KSO_WM_TEMPLATE_SUBCATEGORY" val="21"/>
  <p:tag name="KSO_WM_TEMPLATE_MASTER_TYPE" val="0"/>
  <p:tag name="KSO_WM_TEMPLATE_COLOR_TYPE" val="1"/>
  <p:tag name="KSO_WM_SLIDE_ITEM_CNT" val="0"/>
  <p:tag name="KSO_WM_SLIDE_INDEX" val="1"/>
  <p:tag name="KSO_WM_TAG_VERSION" val="1.0"/>
  <p:tag name="KSO_WM_SLIDE_LAYOUT" val="a_d_h"/>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239.949*120.7"/>
  <p:tag name="KSO_WM_SLIDE_POSITION" val="648*275.3"/>
  <p:tag name="KSO_WM_CHIP_GROUPID" val="5fadf8d8998712faa657abdf"/>
  <p:tag name="KSO_WM_SLIDE_BACKGROUND_TYPE" val="general"/>
  <p:tag name="KSO_WM_SLIDE_SUPPORT_FEATURE_TYPE" val="8"/>
  <p:tag name="KSO_WM_SLIDE_SUBTYPE" val="picTxt"/>
  <p:tag name="KSO_WM_TEMPLATE_ASSEMBLE_XID" val="6065705a4054ed1e2fb814d6"/>
  <p:tag name="KSO_WM_TEMPLATE_ASSEMBLE_GROUPID" val="6065705a4054ed1e2fb814d6"/>
  <p:tag name="KSO_WM_SLIDE_LAYOUT_INFO" val="{&quot;direction&quot;:1,&quot;id&quot;:&quot;2021-04-01T16:16:18&quot;,&quot;maxSize&quot;:{&quot;size1&quot;:62.6},&quot;minSize&quot;:{&quot;size1&quot;:37.5},&quot;normalSize&quot;:{&quot;size1&quot;:43.69375},&quot;subLayout&quot;:[{&quot;id&quot;:&quot;2021-04-01T16:16:18&quot;,&quot;margin&quot;:{&quot;bottom&quot;:0,&quot;left&quot;:0,&quot;right&quot;:0.01950000412762165,&quot;top&quot;:0},&quot;type&quot;:0},{&quot;id&quot;:&quot;2021-04-01T16:16:18&quot;,&quot;maxSize&quot;:{&quot;size1&quot;:58.51740152570937},&quot;minSize&quot;:{&quot;size1&quot;:22.917401525709366},&quot;normalSize&quot;:{&quot;size1&quot;:23.48425337756122},&quot;subLayout&quot;:[{&quot;id&quot;:&quot;2021-04-01T16:16:18&quot;,&quot;margin&quot;:{&quot;bottom&quot;:0.02600000612437725,&quot;left&quot;:1.2502501010894775,&quot;right&quot;:1.9049999713897705,&quot;top&quot;:1.6929999589920044},&quot;type&quot;:0},{&quot;id&quot;:&quot;2021-04-01T16:16:18&quot;,&quot;margin&quot;:{&quot;bottom&quot;:1.6929999589920044,&quot;left&quot;:1.2502501010894775,&quot;right&quot;:1.9049999713897705,&quot;top&quot;:0.8199999928474426},&quot;maxSize&quot;:{&quot;size1&quot;:39.51966222897308},&quot;minSize&quot;:{&quot;size1&quot;:23.61966222897308},&quot;normalSize&quot;:{&quot;size1&quot;:26.571477335804843},&quot;subLayout&quot;:[{&quot;id&quot;:&quot;2021-04-01T16:16:18&quot;,&quot;margin&quot;:{&quot;bottom&quot;:0.0469297356903553,&quot;left&quot;:1.2502501010894775,&quot;right&quot;:1.9049999713897705,&quot;top&quot;:0.8199999928474426},&quot;type&quot;:0},{&quot;id&quot;:&quot;2021-04-01T16:16:18&quot;,&quot;margin&quot;:{&quot;bottom&quot;:1.6929999589920044,&quot;left&quot;:1.2502501010894775,&quot;right&quot;:1.9049999713897705,&quot;top&quot;:0.14886149764060974},&quot;type&quot;:0}],&quot;type&quot;:0}],&quot;type&quot;:0}],&quot;type&quot;:0}"/>
</p:tagLst>
</file>

<file path=ppt/tags/tag1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0.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VALUE" val="1903*1266"/>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95_1*ζ_h_d*1_1_1"/>
  <p:tag name="KSO_WM_TEMPLATE_CATEGORY" val="diagram"/>
  <p:tag name="KSO_WM_TEMPLATE_INDEX" val="20215495"/>
  <p:tag name="KSO_WM_UNIT_LAYERLEVEL" val="1_1_1"/>
  <p:tag name="KSO_WM_TAG_VERSION" val="1.0"/>
  <p:tag name="KSO_WM_BEAUTIFY_FLAG" val="#wm#"/>
  <p:tag name="KSO_WM_UNIT_DIAGRAM_MODELTYPE" val="creativePicture"/>
  <p:tag name="KSO_WM_UNIT_USESOURCEFORMAT_APPLY" val="1"/>
</p:tagLst>
</file>

<file path=ppt/tags/tag15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84_1*a*1"/>
  <p:tag name="KSO_WM_TEMPLATE_CATEGORY" val="diagram"/>
  <p:tag name="KSO_WM_TEMPLATE_INDEX" val="20217084"/>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b1887c9d7c64ab88e76c33072dd00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b7ffc647205d41f086ba8caa1b95952b"/>
  <p:tag name="KSO_WM_UNIT_TEXT_FILL_FORE_SCHEMECOLOR_INDEX_BRIGHTNESS" val="0"/>
  <p:tag name="KSO_WM_UNIT_TEXT_FILL_FORE_SCHEMECOLOR_INDEX" val="13"/>
  <p:tag name="KSO_WM_UNIT_TEXT_FILL_TYPE" val="1"/>
  <p:tag name="KSO_WM_TEMPLATE_ASSEMBLE_XID" val="6065705a4054ed1e2fb814d6"/>
  <p:tag name="KSO_WM_TEMPLATE_ASSEMBLE_GROUPID" val="6065705a4054ed1e2fb814d6"/>
</p:tagLst>
</file>

<file path=ppt/tags/tag15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1_1"/>
  <p:tag name="KSO_WM_UNIT_ID" val="diagram20217084_1*h_a*1_1"/>
  <p:tag name="KSO_WM_TEMPLATE_CATEGORY" val="diagram"/>
  <p:tag name="KSO_WM_TEMPLATE_INDEX" val="20217084"/>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807576c5c15e4494903da1596e14bf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28e1b41267499789b430ac42bf4f5e"/>
  <p:tag name="KSO_WM_UNIT_TEXT_FILL_FORE_SCHEMECOLOR_INDEX_BRIGHTNESS" val="0"/>
  <p:tag name="KSO_WM_UNIT_TEXT_FILL_FORE_SCHEMECOLOR_INDEX" val="13"/>
  <p:tag name="KSO_WM_UNIT_TEXT_FILL_TYPE" val="1"/>
  <p:tag name="KSO_WM_TEMPLATE_ASSEMBLE_XID" val="6065705a4054ed1e2fb814d6"/>
  <p:tag name="KSO_WM_TEMPLATE_ASSEMBLE_GROUPID" val="6065705a4054ed1e2fb814d6"/>
</p:tagLst>
</file>

<file path=ppt/tags/tag1523.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ID" val="diagram20217084_1*h_f*1_1"/>
  <p:tag name="KSO_WM_TEMPLATE_CATEGORY" val="diagram"/>
  <p:tag name="KSO_WM_TEMPLATE_INDEX" val="20217084"/>
  <p:tag name="KSO_WM_UNIT_LAYERLEVEL" val="1_1"/>
  <p:tag name="KSO_WM_TAG_VERSION" val="1.0"/>
  <p:tag name="KSO_WM_UNIT_SUBTYPE" val="a"/>
  <p:tag name="KSO_WM_UNIT_DEFAULT_FONT" val="14;20;2"/>
  <p:tag name="KSO_WM_UNIT_BLOCK" val="0"/>
  <p:tag name="KSO_WM_UNIT_VALUE" val="44"/>
  <p:tag name="KSO_WM_UNIT_SHOW_EDIT_AREA_INDICATION" val="1"/>
  <p:tag name="KSO_WM_CHIP_GROUPID" val="5e6b05b36848fb12bee65ad8"/>
  <p:tag name="KSO_WM_CHIP_XID" val="5e6b05b36848fb12bee65ada"/>
  <p:tag name="KSO_WM_UNIT_DEC_AREA_ID" val="98b26538fa364aad806143fcc3cd02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28e1b41267499789b430ac42bf4f5e"/>
  <p:tag name="KSO_WM_UNIT_TEXT_FILL_FORE_SCHEMECOLOR_INDEX_BRIGHTNESS" val="0.25"/>
  <p:tag name="KSO_WM_UNIT_TEXT_FILL_FORE_SCHEMECOLOR_INDEX" val="13"/>
  <p:tag name="KSO_WM_UNIT_TEXT_FILL_TYPE" val="1"/>
  <p:tag name="KSO_WM_TEMPLATE_ASSEMBLE_XID" val="6065705a4054ed1e2fb814d6"/>
  <p:tag name="KSO_WM_TEMPLATE_ASSEMBLE_GROUPID" val="6065705a4054ed1e2fb814d6"/>
</p:tagLst>
</file>

<file path=ppt/tags/tag15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84"/>
  <p:tag name="KSO_WM_SLIDE_ID" val="diagram20217084_1"/>
  <p:tag name="KSO_WM_TEMPLATE_SUBCATEGORY" val="21"/>
  <p:tag name="KSO_WM_TEMPLATE_MASTER_TYPE" val="0"/>
  <p:tag name="KSO_WM_TEMPLATE_COLOR_TYPE" val="1"/>
  <p:tag name="KSO_WM_SLIDE_ITEM_CNT" val="0"/>
  <p:tag name="KSO_WM_SLIDE_INDEX" val="1"/>
  <p:tag name="KSO_WM_TAG_VERSION" val="1.0"/>
  <p:tag name="KSO_WM_SLIDE_LAYOUT" val="a_d_h"/>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239.949*120.7"/>
  <p:tag name="KSO_WM_SLIDE_POSITION" val="648*275.3"/>
  <p:tag name="KSO_WM_CHIP_GROUPID" val="5fadf8d8998712faa657abdf"/>
  <p:tag name="KSO_WM_SLIDE_BACKGROUND_TYPE" val="general"/>
  <p:tag name="KSO_WM_SLIDE_SUPPORT_FEATURE_TYPE" val="8"/>
  <p:tag name="KSO_WM_SLIDE_SUBTYPE" val="picTxt"/>
  <p:tag name="KSO_WM_TEMPLATE_ASSEMBLE_XID" val="6065705a4054ed1e2fb814d6"/>
  <p:tag name="KSO_WM_TEMPLATE_ASSEMBLE_GROUPID" val="6065705a4054ed1e2fb814d6"/>
  <p:tag name="KSO_WM_SLIDE_LAYOUT_INFO" val="{&quot;direction&quot;:1,&quot;id&quot;:&quot;2021-04-01T16:16:18&quot;,&quot;maxSize&quot;:{&quot;size1&quot;:62.6},&quot;minSize&quot;:{&quot;size1&quot;:37.5},&quot;normalSize&quot;:{&quot;size1&quot;:45.4125},&quot;subLayout&quot;:[{&quot;id&quot;:&quot;2021-04-01T16:16:18&quot;,&quot;margin&quot;:{&quot;bottom&quot;:0,&quot;left&quot;:0,&quot;right&quot;:0.01950000412762165,&quot;top&quot;:0},&quot;type&quot;:0},{&quot;id&quot;:&quot;2021-04-01T16:16:18&quot;,&quot;maxSize&quot;:{&quot;size1&quot;:58.51740152570937},&quot;minSize&quot;:{&quot;size1&quot;:22.917401525709366},&quot;normalSize&quot;:{&quot;size1&quot;:23.48425337756122},&quot;subLayout&quot;:[{&quot;id&quot;:&quot;2021-04-01T16:16:18&quot;,&quot;margin&quot;:{&quot;bottom&quot;:0.02600000612437725,&quot;left&quot;:1.2502501010894775,&quot;right&quot;:1.9049999713897705,&quot;top&quot;:1.6929999589920044},&quot;type&quot;:0},{&quot;id&quot;:&quot;2021-04-01T16:16:18&quot;,&quot;margin&quot;:{&quot;bottom&quot;:1.6929999589920044,&quot;left&quot;:1.2502501010894775,&quot;right&quot;:1.9049999713897705,&quot;top&quot;:0.8199999928474426},&quot;maxSize&quot;:{&quot;size1&quot;:39.51966222897308},&quot;minSize&quot;:{&quot;size1&quot;:23.61966222897308},&quot;normalSize&quot;:{&quot;size1&quot;:26.571477335804843},&quot;subLayout&quot;:[{&quot;id&quot;:&quot;2021-04-01T16:16:18&quot;,&quot;margin&quot;:{&quot;bottom&quot;:0.0469297356903553,&quot;left&quot;:1.2502501010894775,&quot;right&quot;:1.9049999713897705,&quot;top&quot;:0.8199999928474426},&quot;type&quot;:0},{&quot;id&quot;:&quot;2021-04-01T16:16:18&quot;,&quot;margin&quot;:{&quot;bottom&quot;:1.6929999589920044,&quot;left&quot;:1.2502501010894775,&quot;right&quot;:1.9049999713897705,&quot;top&quot;:0.14886149764060974},&quot;type&quot;:0}],&quot;type&quot;:0}],&quot;type&quot;:0}],&quot;type&quot;:0}"/>
</p:tagLst>
</file>

<file path=ppt/tags/tag1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27.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VALUE" val="1903*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94_1*ζ_h_d*1_1_1"/>
  <p:tag name="KSO_WM_TEMPLATE_CATEGORY" val="diagram"/>
  <p:tag name="KSO_WM_TEMPLATE_INDEX" val="20215494"/>
  <p:tag name="KSO_WM_UNIT_LAYERLEVEL" val="1_1_1"/>
  <p:tag name="KSO_WM_TAG_VERSION" val="1.0"/>
  <p:tag name="KSO_WM_BEAUTIFY_FLAG" val="#wm#"/>
  <p:tag name="KSO_WM_UNIT_DIAGRAM_MODELTYPE" val="creativePicture"/>
  <p:tag name="KSO_WM_UNIT_USESOURCEFORMAT_APPLY" val="1"/>
</p:tagLst>
</file>

<file path=ppt/tags/tag1528.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94_1*ζ_h_i*1_1_1"/>
  <p:tag name="KSO_WM_TEMPLATE_CATEGORY" val="diagram"/>
  <p:tag name="KSO_WM_TEMPLATE_INDEX" val="20215494"/>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29.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94_1*ζ_h_i*1_1_2"/>
  <p:tag name="KSO_WM_TEMPLATE_CATEGORY" val="diagram"/>
  <p:tag name="KSO_WM_TEMPLATE_INDEX" val="20215494"/>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2"/>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0.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94_1*ζ_h_i*1_1_3"/>
  <p:tag name="KSO_WM_TEMPLATE_CATEGORY" val="diagram"/>
  <p:tag name="KSO_WM_TEMPLATE_INDEX" val="20215494"/>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13"/>
  <p:tag name="KSO_WM_UNIT_TEXT_FILL_TYPE" val="1"/>
</p:tagLst>
</file>

<file path=ppt/tags/tag1531.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5494_1*ζ_h_i*1_1_4"/>
  <p:tag name="KSO_WM_TEMPLATE_CATEGORY" val="diagram"/>
  <p:tag name="KSO_WM_TEMPLATE_INDEX" val="20215494"/>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1532.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lm,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15494_1*ζ_h_i*1_1_5"/>
  <p:tag name="KSO_WM_TEMPLATE_CATEGORY" val="diagram"/>
  <p:tag name="KSO_WM_TEMPLATE_INDEX" val="20215494"/>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84_1*a*1"/>
  <p:tag name="KSO_WM_TEMPLATE_CATEGORY" val="diagram"/>
  <p:tag name="KSO_WM_TEMPLATE_INDEX" val="20217084"/>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1b1887c9d7c64ab88e76c33072dd00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b7ffc647205d41f086ba8caa1b95952b"/>
  <p:tag name="KSO_WM_UNIT_TEXT_FILL_FORE_SCHEMECOLOR_INDEX_BRIGHTNESS" val="0"/>
  <p:tag name="KSO_WM_UNIT_TEXT_FILL_FORE_SCHEMECOLOR_INDEX" val="13"/>
  <p:tag name="KSO_WM_UNIT_TEXT_FILL_TYPE" val="1"/>
  <p:tag name="KSO_WM_TEMPLATE_ASSEMBLE_XID" val="6065705a4054ed1e2fb814d6"/>
  <p:tag name="KSO_WM_TEMPLATE_ASSEMBLE_GROUPID" val="6065705a4054ed1e2fb814d6"/>
</p:tagLst>
</file>

<file path=ppt/tags/tag15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1_1"/>
  <p:tag name="KSO_WM_UNIT_ID" val="diagram20217084_1*h_a*1_1"/>
  <p:tag name="KSO_WM_TEMPLATE_CATEGORY" val="diagram"/>
  <p:tag name="KSO_WM_TEMPLATE_INDEX" val="20217084"/>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807576c5c15e4494903da1596e14bf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28e1b41267499789b430ac42bf4f5e"/>
  <p:tag name="KSO_WM_UNIT_TEXT_FILL_FORE_SCHEMECOLOR_INDEX_BRIGHTNESS" val="0"/>
  <p:tag name="KSO_WM_UNIT_TEXT_FILL_FORE_SCHEMECOLOR_INDEX" val="13"/>
  <p:tag name="KSO_WM_UNIT_TEXT_FILL_TYPE" val="1"/>
  <p:tag name="KSO_WM_TEMPLATE_ASSEMBLE_XID" val="6065705a4054ed1e2fb814d6"/>
  <p:tag name="KSO_WM_TEMPLATE_ASSEMBLE_GROUPID" val="6065705a4054ed1e2fb814d6"/>
</p:tagLst>
</file>

<file path=ppt/tags/tag1535.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ID" val="diagram20217084_1*h_f*1_1"/>
  <p:tag name="KSO_WM_TEMPLATE_CATEGORY" val="diagram"/>
  <p:tag name="KSO_WM_TEMPLATE_INDEX" val="20217084"/>
  <p:tag name="KSO_WM_UNIT_LAYERLEVEL" val="1_1"/>
  <p:tag name="KSO_WM_TAG_VERSION" val="1.0"/>
  <p:tag name="KSO_WM_UNIT_SUBTYPE" val="a"/>
  <p:tag name="KSO_WM_UNIT_DEFAULT_FONT" val="14;20;2"/>
  <p:tag name="KSO_WM_UNIT_BLOCK" val="0"/>
  <p:tag name="KSO_WM_UNIT_VALUE" val="44"/>
  <p:tag name="KSO_WM_UNIT_SHOW_EDIT_AREA_INDICATION" val="1"/>
  <p:tag name="KSO_WM_CHIP_GROUPID" val="5e6b05b36848fb12bee65ad8"/>
  <p:tag name="KSO_WM_CHIP_XID" val="5e6b05b36848fb12bee65ada"/>
  <p:tag name="KSO_WM_UNIT_DEC_AREA_ID" val="98b26538fa364aad806143fcc3cd02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128e1b41267499789b430ac42bf4f5e"/>
  <p:tag name="KSO_WM_UNIT_TEXT_FILL_FORE_SCHEMECOLOR_INDEX_BRIGHTNESS" val="0.25"/>
  <p:tag name="KSO_WM_UNIT_TEXT_FILL_FORE_SCHEMECOLOR_INDEX" val="13"/>
  <p:tag name="KSO_WM_UNIT_TEXT_FILL_TYPE" val="1"/>
  <p:tag name="KSO_WM_TEMPLATE_ASSEMBLE_XID" val="6065705a4054ed1e2fb814d6"/>
  <p:tag name="KSO_WM_TEMPLATE_ASSEMBLE_GROUPID" val="6065705a4054ed1e2fb814d6"/>
</p:tagLst>
</file>

<file path=ppt/tags/tag1536.xml><?xml version="1.0" encoding="utf-8"?>
<p:tagLst xmlns:a="http://schemas.openxmlformats.org/drawingml/2006/main" xmlns:r="http://schemas.openxmlformats.org/officeDocument/2006/relationships" xmlns:p="http://schemas.openxmlformats.org/presentationml/2006/main">
  <p:tag name="KSO_WM_SLIDE_ID" val="diagram20212983_1"/>
  <p:tag name="KSO_WM_TEMPLATE_SUBCATEGORY" val="21"/>
  <p:tag name="KSO_WM_SLIDE_TYPE" val="text"/>
  <p:tag name="KSO_WM_SLIDE_SUBTYPE" val="picTxt"/>
  <p:tag name="KSO_WM_SLIDE_ITEM_CNT" val="0"/>
  <p:tag name="KSO_WM_SLIDE_INDEX" val="1"/>
  <p:tag name="KSO_WM_SLIDE_SIZE" val="467.952*204.702"/>
  <p:tag name="KSO_WM_SLIDE_POSITION" val="48.0004*227.301"/>
  <p:tag name="KSO_WM_TAG_VERSION" val="1.0"/>
  <p:tag name="KSO_WM_BEAUTIFY_FLAG" val="#wm#"/>
  <p:tag name="KSO_WM_TEMPLATE_CATEGORY" val="diagram"/>
  <p:tag name="KSO_WM_TEMPLATE_INDEX" val="20212983"/>
  <p:tag name="KSO_WM_SLIDE_LAYOUT" val="a_d_h"/>
  <p:tag name="KSO_WM_SLIDE_LAYOUT_CNT" val="1_1_1"/>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b897e4f28063439f81c3042abf8efcfa&quot;,&quot;fill_align&quot;:&quot;cm&quot;,&quot;text_align&quot;:&quot;cm&quot;,&quot;text_direction&quot;:&quot;horizontal&quot;,&quot;chip_types&quot;:[&quot;picture&quot;]},{&quot;fill_id&quot;:&quot;91c2d412957a42c7ac4c0af4ec3c1ff2&quot;,&quot;fill_align&quot;:&quot;lb&quot;,&quot;text_align&quot;:&quot;lb&quot;,&quot;text_direction&quot;:&quot;horizontal&quot;,&quot;chip_types&quot;:[&quot;text&quot;,&quot;header&quot;]},{&quot;fill_id&quot;:&quot;0585dfe81ea5446a92fcecaf8b695309&quot;,&quot;fill_align&quot;:&quot;lt&quot;,&quot;text_align&quot;:&quot;lt&quot;,&quot;text_direction&quot;:&quot;horizontal&quot;,&quot;chip_types&quot;:[&quot;pictext&quot;,&quot;text&quot;,&quot;picture&quot;,&quot;chart&quot;,&quot;table&quot;]}]]"/>
  <p:tag name="KSO_WM_TEMPLATE_MASTER_TYPE" val="0"/>
  <p:tag name="KSO_WM_TEMPLATE_COLOR_TYPE" val="1"/>
  <p:tag name="KSO_WM_CHIP_XID" val="5eecb281a758c1ec0b708a48"/>
  <p:tag name="KSO_WM_CHIP_DECFILLPROP" val="[]"/>
  <p:tag name="KSO_WM_SLIDE_CAN_ADD_NAVIGATION" val="1"/>
  <p:tag name="KSO_WM_CHIP_GROUPID" val="5eecb281a758c1ec0b708a47"/>
  <p:tag name="KSO_WM_SLIDE_BK_DARK_LIGHT" val="2"/>
  <p:tag name="KSO_WM_SLIDE_BACKGROUND_TYPE" val="general"/>
  <p:tag name="KSO_WM_SLIDE_SUPPORT_FEATURE_TYPE" val="0"/>
  <p:tag name="KSO_WM_TEMPLATE_ASSEMBLE_XID" val="60656f194054ed1e2fb8036e"/>
  <p:tag name="KSO_WM_TEMPLATE_ASSEMBLE_GROUPID" val="60656f194054ed1e2fb8036e"/>
  <p:tag name="KSO_WM_SLIDE_LAYOUT_INFO" val="{&quot;backgroundInfo&quot;:[{&quot;bottom&quot;:0,&quot;bottomAbs&quot;:false,&quot;left&quot;:0,&quot;leftAbs&quot;:false,&quot;right&quot;:0,&quot;rightAbs&quot;:false,&quot;top&quot;:0,&quot;topAbs&quot;:false,&quot;type&quot;:&quot;general&quot;}],&quot;direction&quot;:1,&quot;id&quot;:&quot;2021-04-01T15:28:16&quot;,&quot;maxSize&quot;:{&quot;size1&quot;:58.799999999999997},&quot;minSize&quot;:{&quot;size1&quot;:40},&quot;normalSize&quot;:{&quot;size1&quot;:58.799999999999997},&quot;subLayout&quot;:[{&quot;id&quot;:&quot;2021-04-01T15:28:16&quot;,&quot;maxSize&quot;:{&quot;size1&quot;:48.900036453787251},&quot;minSize&quot;:{&quot;size1&quot;:20.000036453787256},&quot;normalSize&quot;:{&quot;size1&quot;:23.222443861194666},&quot;subLayout&quot;:[{&quot;id&quot;:&quot;2021-04-01T15:28:16&quot;,&quot;margin&quot;:{&quot;bottom&quot;:0.026000002399086952,&quot;left&quot;:1.2697499990463257,&quot;right&quot;:1.2502501010894775,&quot;top&quot;:1.6929999589920044},&quot;type&quot;:0},{&quot;id&quot;:&quot;2021-04-01T15:28:16&quot;,&quot;margin&quot;:{&quot;bottom&quot;:1.6929999589920044,&quot;left&quot;:1.2697499990463257,&quot;right&quot;:1.2502501010894775,&quot;top&quot;:0.81999999284744263},&quot;maxSize&quot;:{&quot;size1&quot;:33.240086816058664},&quot;minSize&quot;:{&quot;size1&quot;:17.340086816058662},&quot;normalSize&quot;:{&quot;size1&quot;:23.560333639486416},&quot;subLayout&quot;:[{&quot;id&quot;:&quot;2021-04-01T15:28:16&quot;,&quot;margin&quot;:{&quot;bottom&quot;:0.046929735690355301,&quot;left&quot;:1.2697499990463257,&quot;right&quot;:1.2502501010894775,&quot;top&quot;:0.81999999284744263},&quot;type&quot;:0},{&quot;id&quot;:&quot;2021-04-01T15:28:16&quot;,&quot;margin&quot;:{&quot;bottom&quot;:1.6929999589920044,&quot;left&quot;:1.2697499990463257,&quot;right&quot;:1.2502501010894775,&quot;top&quot;:0.14886178076267242},&quot;type&quot;:0}],&quot;type&quot;:0}],&quot;type&quot;:0},{&quot;id&quot;:&quot;2021-04-01T15:28:16&quot;,&quot;type&quot;:0}],&quot;type&quot;:0}"/>
</p:tagLst>
</file>

<file path=ppt/tags/tag1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39.xml><?xml version="1.0" encoding="utf-8"?>
<p:tagLst xmlns:a="http://schemas.openxmlformats.org/drawingml/2006/main" xmlns:r="http://schemas.openxmlformats.org/officeDocument/2006/relationships"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12983_1*d*1"/>
  <p:tag name="KSO_WM_TEMPLATE_CATEGORY" val="diagram"/>
  <p:tag name="KSO_WM_TEMPLATE_INDEX" val="20212983"/>
  <p:tag name="KSO_WM_UNIT_LAYERLEVEL" val="1"/>
  <p:tag name="KSO_WM_TAG_VERSION" val="1.0"/>
  <p:tag name="KSO_WM_BEAUTIFY_FLAG" val="#wm#"/>
  <p:tag name="KSO_WM_CHIP_GROUPID" val="5e7310da9a230a26b9e88a19"/>
  <p:tag name="KSO_WM_CHIP_XID" val="5e7310da9a230a26b9e88a1a"/>
  <p:tag name="KSO_WM_UNIT_DEC_AREA_ID" val="870490b72471467488b2513b8ca83c9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61e85500d864d5eb7242b3189a5235f"/>
  <p:tag name="KSO_WM_UNIT_PLACING_PICTURE" val="561e85500d864d5eb7242b3189a5235f"/>
  <p:tag name="KSO_WM_TEMPLATE_ASSEMBLE_XID" val="60656f194054ed1e2fb8036e"/>
  <p:tag name="KSO_WM_TEMPLATE_ASSEMBLE_GROUPID" val="60656f194054ed1e2fb8036e"/>
  <p:tag name="KSO_WM_UNIT_PLACING_PICTURE_USER_VIEWPORT" val="{&quot;height&quot;:10800.080314960629,&quot;width&quot;:5940.044094488189}"/>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12983_1*a*1"/>
  <p:tag name="KSO_WM_TEMPLATE_CATEGORY" val="diagram"/>
  <p:tag name="KSO_WM_TEMPLATE_INDEX" val="2021298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382759665274540931f898064b21c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4dad1343d5ab4906b2896a705c3eb5cf"/>
  <p:tag name="KSO_WM_UNIT_TEXT_FILL_FORE_SCHEMECOLOR_INDEX_BRIGHTNESS" val="0"/>
  <p:tag name="KSO_WM_UNIT_TEXT_FILL_FORE_SCHEMECOLOR_INDEX" val="13"/>
  <p:tag name="KSO_WM_UNIT_TEXT_FILL_TYPE" val="1"/>
  <p:tag name="KSO_WM_TEMPLATE_ASSEMBLE_XID" val="60656f194054ed1e2fb8036e"/>
  <p:tag name="KSO_WM_TEMPLATE_ASSEMBLE_GROUPID" val="60656f194054ed1e2fb8036e"/>
</p:tagLst>
</file>

<file path=ppt/tags/tag15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12983_1*h_a*1_1"/>
  <p:tag name="KSO_WM_TEMPLATE_CATEGORY" val="diagram"/>
  <p:tag name="KSO_WM_TEMPLATE_INDEX" val="2021298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0a6a36cda224f78a935e28783899e1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f99935293e3477a93899b031e8a5310"/>
  <p:tag name="KSO_WM_UNIT_TEXT_FILL_FORE_SCHEMECOLOR_INDEX_BRIGHTNESS" val="0"/>
  <p:tag name="KSO_WM_UNIT_TEXT_FILL_FORE_SCHEMECOLOR_INDEX" val="13"/>
  <p:tag name="KSO_WM_UNIT_TEXT_FILL_TYPE" val="1"/>
  <p:tag name="KSO_WM_TEMPLATE_ASSEMBLE_XID" val="60656f194054ed1e2fb8036e"/>
  <p:tag name="KSO_WM_TEMPLATE_ASSEMBLE_GROUPID" val="60656f194054ed1e2fb8036e"/>
</p:tagLst>
</file>

<file path=ppt/tags/tag1542.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2983_1*h_f*1_1"/>
  <p:tag name="KSO_WM_TEMPLATE_CATEGORY" val="diagram"/>
  <p:tag name="KSO_WM_TEMPLATE_INDEX" val="20212983"/>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4b80d391a7e6481c929e689897572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f99935293e3477a93899b031e8a5310"/>
  <p:tag name="KSO_WM_UNIT_TEXT_FILL_FORE_SCHEMECOLOR_INDEX_BRIGHTNESS" val="0.25"/>
  <p:tag name="KSO_WM_UNIT_TEXT_FILL_FORE_SCHEMECOLOR_INDEX" val="13"/>
  <p:tag name="KSO_WM_UNIT_TEXT_FILL_TYPE" val="1"/>
  <p:tag name="KSO_WM_TEMPLATE_ASSEMBLE_XID" val="60656f194054ed1e2fb8036e"/>
  <p:tag name="KSO_WM_TEMPLATE_ASSEMBLE_GROUPID" val="60656f194054ed1e2fb8036e"/>
</p:tagLst>
</file>

<file path=ppt/tags/tag1543.xml><?xml version="1.0" encoding="utf-8"?>
<p:tagLst xmlns:a="http://schemas.openxmlformats.org/drawingml/2006/main" xmlns:r="http://schemas.openxmlformats.org/officeDocument/2006/relationships" xmlns:p="http://schemas.openxmlformats.org/presentationml/2006/main">
  <p:tag name="KSO_WM_SLIDE_ID" val="diagram20207829_1"/>
  <p:tag name="KSO_WM_TEMPLATE_SUBCATEGORY" val="21"/>
  <p:tag name="KSO_WM_SLIDE_TYPE" val="text"/>
  <p:tag name="KSO_WM_SLIDE_SUBTYPE" val="picTxt"/>
  <p:tag name="KSO_WM_SLIDE_ITEM_CNT" val="0"/>
  <p:tag name="KSO_WM_SLIDE_INDEX" val="1"/>
  <p:tag name="KSO_WM_SLIDE_SIZE" val="419.952*180.701"/>
  <p:tag name="KSO_WM_SLIDE_POSITION" val="468.004*239.302"/>
  <p:tag name="KSO_WM_TAG_VERSION" val="1.0"/>
  <p:tag name="KSO_WM_BEAUTIFY_FLAG" val="#wm#"/>
  <p:tag name="KSO_WM_TEMPLATE_CATEGORY" val="diagram"/>
  <p:tag name="KSO_WM_TEMPLATE_INDEX" val="20207829"/>
  <p:tag name="KSO_WM_SLIDE_LAYOUT" val="a_d_h"/>
  <p:tag name="KSO_WM_SLIDE_LAYOUT_CNT" val="1_1_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15b39f2fe1354cbba3da7eefc52df83c&quot;,&quot;fill_align&quot;:&quot;cm&quot;,&quot;chip_types&quot;:[&quot;picture&quot;]},{&quot;text_align&quot;:&quot;lb&quot;,&quot;text_direction&quot;:&quot;horizontal&quot;,&quot;support_big_font&quot;:false,&quot;picture_toward&quot;:0,&quot;picture_dockside&quot;:[],&quot;fill_id&quot;:&quot;b9356a8430bc449e810ff6c6c0088297&quot;,&quot;fill_align&quot;:&quot;lb&quot;,&quot;chip_types&quot;:[&quot;header&quot;]},{&quot;text_align&quot;:&quot;lt&quot;,&quot;text_direction&quot;:&quot;horizontal&quot;,&quot;support_big_font&quot;:false,&quot;picture_toward&quot;:0,&quot;picture_dockside&quot;:[],&quot;fill_id&quot;:&quot;87818fc08c124240a413214692eeb532&quot;,&quot;fill_align&quot;:&quot;lt&quot;,&quot;chip_types&quot;:[&quot;text&quot;,&quot;picture&quot;,&quot;chart&quot;,&quot;table&quot;]}]]"/>
  <p:tag name="KSO_WM_TEMPLATE_MASTER_TYPE" val="0"/>
  <p:tag name="KSO_WM_TEMPLATE_COLOR_TYPE" val="1"/>
  <p:tag name="KSO_WM_CHIP_XID" val="5eecb72aa758c1ec0b708a77"/>
  <p:tag name="KSO_WM_CHIP_DECFILLPROP" val="[]"/>
  <p:tag name="KSO_WM_SLIDE_CAN_ADD_NAVIGATION" val="1"/>
  <p:tag name="KSO_WM_CHIP_GROUPID" val="5eecb72aa758c1ec0b708a76"/>
  <p:tag name="KSO_WM_SLIDE_BK_DARK_LIGHT" val="2"/>
  <p:tag name="KSO_WM_SLIDE_BACKGROUND_TYPE" val="general"/>
  <p:tag name="KSO_WM_SLIDE_SUPPORT_FEATURE_TYPE" val="0"/>
  <p:tag name="KSO_WM_TEMPLATE_ASSEMBLE_XID" val="60656e724054ed1e2fb7f8e8"/>
  <p:tag name="KSO_WM_TEMPLATE_ASSEMBLE_GROUPID" val="60656e724054ed1e2fb7f8e8"/>
  <p:tag name="KSO_WM_SLIDE_LAYOUT_INFO" val="{&quot;backgroundInfo&quot;:[{&quot;bottom&quot;:0,&quot;bottomAbs&quot;:false,&quot;left&quot;:0,&quot;leftAbs&quot;:false,&quot;right&quot;:0,&quot;rightAbs&quot;:false,&quot;top&quot;:0,&quot;topAbs&quot;:false,&quot;type&quot;:&quot;general&quot;}],&quot;direction&quot;:1,&quot;id&quot;:&quot;2021-04-01T14:59:21&quot;,&quot;maxSize&quot;:{&quot;size1&quot;:62.5},&quot;minSize&quot;:{&quot;size1&quot;:48.799999999999997},&quot;normalSize&quot;:{&quot;size1&quot;:50.518749999999997},&quot;subLayout&quot;:[{&quot;id&quot;:&quot;2021-04-01T14:59:21&quot;,&quot;margin&quot;:{&quot;bottom&quot;:0,&quot;left&quot;:0,&quot;right&quot;:1.9049999713897705,&quot;top&quot;:0},&quot;type&quot;:0},{&quot;id&quot;:&quot;2021-04-01T14:59:21&quot;,&quot;maxSize&quot;:{&quot;size1&quot;:39.999937332904665},&quot;minSize&quot;:{&quot;size1&quot;:22.199937332904664},&quot;normalSize&quot;:{&quot;size1&quot;:25.42234474031207},&quot;subLayout&quot;:[{&quot;id&quot;:&quot;2021-04-01T14:59:21&quot;,&quot;margin&quot;:{&quot;bottom&quot;:0.026000002399086952,&quot;left&quot;:0.019500002264976501,&quot;right&quot;:1.9049999713897705,&quot;top&quot;:2.5399999618530273},&quot;type&quot;:0},{&quot;id&quot;:&quot;2021-04-01T14:59:21&quot;,&quot;margin&quot;:{&quot;bottom&quot;:2.5399999618530273,&quot;left&quot;:0.019500002264976501,&quot;right&quot;:1.9049999713897705,&quot;top&quot;:0.81999999284744263},&quot;maxSize&quot;:{&quot;size1&quot;:33.826774121876859},&quot;minSize&quot;:{&quot;size1&quot;:17.92677412187685},&quot;normalSize&quot;:{&quot;size1&quot;:17.92677412187685},&quot;subLayout&quot;:[{&quot;id&quot;:&quot;2021-04-01T14:59:21&quot;,&quot;margin&quot;:{&quot;bottom&quot;:0.046929735690355301,&quot;left&quot;:0.019500002264976501,&quot;right&quot;:1.9049999713897705,&quot;top&quot;:0.81999999284744263},&quot;type&quot;:0},{&quot;id&quot;:&quot;2021-04-01T14:59:21&quot;,&quot;margin&quot;:{&quot;bottom&quot;:2.5399999618530273,&quot;left&quot;:0.019500002264976501,&quot;right&quot;:1.9049999713897705,&quot;top&quot;:0.14886245131492615},&quot;type&quot;:0}],&quot;type&quot;:0}],&quot;type&quot;:0}],&quot;type&quot;:0}"/>
</p:tagLst>
</file>

<file path=ppt/tags/tag1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46.xml><?xml version="1.0" encoding="utf-8"?>
<p:tagLst xmlns:a="http://schemas.openxmlformats.org/drawingml/2006/main" xmlns:r="http://schemas.openxmlformats.org/officeDocument/2006/relationships"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07829_1*d*1"/>
  <p:tag name="KSO_WM_TEMPLATE_CATEGORY" val="diagram"/>
  <p:tag name="KSO_WM_TEMPLATE_INDEX" val="20207829"/>
  <p:tag name="KSO_WM_UNIT_LAYERLEVEL" val="1"/>
  <p:tag name="KSO_WM_TAG_VERSION" val="1.0"/>
  <p:tag name="KSO_WM_BEAUTIFY_FLAG" val="#wm#"/>
  <p:tag name="KSO_WM_CHIP_GROUPID" val="5e7310da9a230a26b9e88a19"/>
  <p:tag name="KSO_WM_CHIP_XID" val="5e7310da9a230a26b9e88a1a"/>
  <p:tag name="KSO_WM_UNIT_DEC_AREA_ID" val="eff4ad6c0b4649599231e31ba72a8e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27db97e68e84acabbc1296657c892fa"/>
  <p:tag name="KSO_WM_UNIT_PLACING_PICTURE" val="b27db97e68e84acabbc1296657c892fa"/>
  <p:tag name="KSO_WM_TEMPLATE_ASSEMBLE_XID" val="60656e724054ed1e2fb7f8e8"/>
  <p:tag name="KSO_WM_TEMPLATE_ASSEMBLE_GROUPID" val="60656e724054ed1e2fb7f8e8"/>
  <p:tag name="KSO_WM_UNIT_PLACING_PICTURE_USER_VIEWPORT" val="{&quot;height&quot;:10800,&quot;width&quot;:6187.544881889764}"/>
</p:tagLst>
</file>

<file path=ppt/tags/tag15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829_1*a*1"/>
  <p:tag name="KSO_WM_TEMPLATE_CATEGORY" val="diagram"/>
  <p:tag name="KSO_WM_TEMPLATE_INDEX" val="2020782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26b8d3083744928e23573179e3ff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93d6b3180e140f0ac5107087356bde5"/>
  <p:tag name="KSO_WM_UNIT_TEXT_FILL_FORE_SCHEMECOLOR_INDEX_BRIGHTNESS" val="0"/>
  <p:tag name="KSO_WM_UNIT_TEXT_FILL_FORE_SCHEMECOLOR_INDEX" val="13"/>
  <p:tag name="KSO_WM_UNIT_TEXT_FILL_TYPE" val="1"/>
  <p:tag name="KSO_WM_TEMPLATE_ASSEMBLE_XID" val="60656e724054ed1e2fb7f8e8"/>
  <p:tag name="KSO_WM_TEMPLATE_ASSEMBLE_GROUPID" val="60656e724054ed1e2fb7f8e8"/>
</p:tagLst>
</file>

<file path=ppt/tags/tag15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diagram20207829_1*h_a*1_1"/>
  <p:tag name="KSO_WM_TEMPLATE_CATEGORY" val="diagram"/>
  <p:tag name="KSO_WM_TEMPLATE_INDEX" val="20207829"/>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c8e9ceaf0e264a95937fb8ffcc3c619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bb35e9d1a0147529eeb00e52c167690"/>
  <p:tag name="KSO_WM_UNIT_TEXT_FILL_FORE_SCHEMECOLOR_INDEX_BRIGHTNESS" val="0"/>
  <p:tag name="KSO_WM_UNIT_TEXT_FILL_FORE_SCHEMECOLOR_INDEX" val="13"/>
  <p:tag name="KSO_WM_UNIT_TEXT_FILL_TYPE" val="1"/>
  <p:tag name="KSO_WM_TEMPLATE_ASSEMBLE_XID" val="60656e724054ed1e2fb7f8e8"/>
  <p:tag name="KSO_WM_TEMPLATE_ASSEMBLE_GROUPID" val="60656e724054ed1e2fb7f8e8"/>
</p:tagLst>
</file>

<file path=ppt/tags/tag1549.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7829_1*h_f*1_1"/>
  <p:tag name="KSO_WM_TEMPLATE_CATEGORY" val="diagram"/>
  <p:tag name="KSO_WM_TEMPLATE_INDEX" val="20207829"/>
  <p:tag name="KSO_WM_UNIT_LAYERLEVEL" val="1_1"/>
  <p:tag name="KSO_WM_TAG_VERSION" val="1.0"/>
  <p:tag name="KSO_WM_BEAUTIFY_FLAG" val="#wm#"/>
  <p:tag name="KSO_WM_UNIT_SUBTYPE" val="a"/>
  <p:tag name="KSO_WM_UNIT_DEFAULT_FONT" val="14;20;2"/>
  <p:tag name="KSO_WM_UNIT_BLOCK" val="0"/>
  <p:tag name="KSO_WM_UNIT_VALUE" val="100"/>
  <p:tag name="KSO_WM_UNIT_SHOW_EDIT_AREA_INDICATION" val="1"/>
  <p:tag name="KSO_WM_CHIP_GROUPID" val="5e6b05b36848fb12bee65ad8"/>
  <p:tag name="KSO_WM_CHIP_XID" val="5e6b05b36848fb12bee65ada"/>
  <p:tag name="KSO_WM_UNIT_DEC_AREA_ID" val="d133efc1ad7f467eb00b0a1bb85a6b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bb35e9d1a0147529eeb00e52c167690"/>
  <p:tag name="KSO_WM_UNIT_TEXT_FILL_FORE_SCHEMECOLOR_INDEX_BRIGHTNESS" val="0.25"/>
  <p:tag name="KSO_WM_UNIT_TEXT_FILL_FORE_SCHEMECOLOR_INDEX" val="13"/>
  <p:tag name="KSO_WM_UNIT_TEXT_FILL_TYPE" val="1"/>
  <p:tag name="KSO_WM_TEMPLATE_ASSEMBLE_XID" val="60656e724054ed1e2fb7f8e8"/>
  <p:tag name="KSO_WM_TEMPLATE_ASSEMBLE_GROUPID" val="60656e724054ed1e2fb7f8e8"/>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0.xml><?xml version="1.0" encoding="utf-8"?>
<p:tagLst xmlns:a="http://schemas.openxmlformats.org/drawingml/2006/main" xmlns:r="http://schemas.openxmlformats.org/officeDocument/2006/relationships" xmlns:p="http://schemas.openxmlformats.org/presentationml/2006/main">
  <p:tag name="KSO_WM_SLIDE_ID" val="diagram20211068_1"/>
  <p:tag name="KSO_WM_TEMPLATE_SUBCATEGORY" val="21"/>
  <p:tag name="KSO_WM_SLIDE_TYPE" val="text"/>
  <p:tag name="KSO_WM_SLIDE_SUBTYPE" val="picTxt"/>
  <p:tag name="KSO_WM_SLIDE_ITEM_CNT" val="0"/>
  <p:tag name="KSO_WM_SLIDE_INDEX" val="1"/>
  <p:tag name="KSO_WM_SLIDE_SIZE" val="371.95*192.701"/>
  <p:tag name="KSO_WM_SLIDE_POSITION" val="552.004*275.302"/>
  <p:tag name="KSO_WM_TAG_VERSION" val="1.0"/>
  <p:tag name="KSO_WM_BEAUTIFY_FLAG" val="#wm#"/>
  <p:tag name="KSO_WM_TEMPLATE_CATEGORY" val="diagram"/>
  <p:tag name="KSO_WM_TEMPLATE_INDEX" val="20211068"/>
  <p:tag name="KSO_WM_SLIDE_LAYOUT" val="a_d_h"/>
  <p:tag name="KSO_WM_SLIDE_LAYOUT_CNT" val="1_1_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TEMPLATE_MASTER_TYPE" val="0"/>
  <p:tag name="KSO_WM_TEMPLATE_COLOR_TYPE" val="1"/>
  <p:tag name="KSO_WM_CHIP_XID" val="5ef0868204715a21078025bd"/>
  <p:tag name="KSO_WM_CHIP_DECFILLPROP" val="[]"/>
  <p:tag name="KSO_WM_SLIDE_CAN_ADD_NAVIGATION" val="1"/>
  <p:tag name="KSO_WM_CHIP_GROUPID" val="5ef0868204715a21078025bc"/>
  <p:tag name="KSO_WM_SLIDE_BK_DARK_LIGHT" val="2"/>
  <p:tag name="KSO_WM_SLIDE_BACKGROUND_TYPE" val="general"/>
  <p:tag name="KSO_WM_SLIDE_SUPPORT_FEATURE_TYPE" val="0"/>
  <p:tag name="KSO_WM_TEMPLATE_ASSEMBLE_XID" val="60656ea84054ed1e2fb7fd36"/>
  <p:tag name="KSO_WM_TEMPLATE_ASSEMBLE_GROUPID" val="60656ea84054ed1e2fb7fd36"/>
  <p:tag name="KSO_WM_SLIDE_LAYOUT_INFO" val="{&quot;backgroundInfo&quot;:[{&quot;bottom&quot;:0,&quot;bottomAbs&quot;:false,&quot;left&quot;:0,&quot;leftAbs&quot;:false,&quot;right&quot;:0,&quot;rightAbs&quot;:false,&quot;top&quot;:0,&quot;topAbs&quot;:false,&quot;type&quot;:&quot;general&quot;}],&quot;direction&quot;:1,&quot;id&quot;:&quot;2021-04-01T15:11:13&quot;,&quot;maxSize&quot;:{&quot;size1&quot;:53.799999999999997},&quot;minSize&quot;:{&quot;size1&quot;:28.699999999999999},&quot;normalSize&quot;:{&quot;size1&quot;:36.61249999999999},&quot;subLayout&quot;:[{&quot;id&quot;:&quot;2021-04-01T15:11:13&quot;,&quot;type&quot;:0},{&quot;id&quot;:&quot;2021-04-01T15:11:13&quot;,&quot;maxSize&quot;:{&quot;size1&quot;:37.899686001791373},&quot;minSize&quot;:{&quot;size1&quot;:24.399686001791377},&quot;normalSize&quot;:{&quot;size1&quot;:27.233019335124709},&quot;subLayout&quot;:[{&quot;id&quot;:&quot;2021-04-01T15:11:13&quot;,&quot;margin&quot;:{&quot;bottom&quot;:0.026000002399086952,&quot;left&quot;:0.939750075340271,&quot;right&quot;:0.95249998569488525,&quot;top&quot;:2.5399999618530273},&quot;type&quot;:0},{&quot;id&quot;:&quot;2021-04-01T15:11:13&quot;,&quot;margin&quot;:{&quot;bottom&quot;:2.5399999618530273,&quot;left&quot;:0.939750075340271,&quot;right&quot;:0.95249998569488525,&quot;top&quot;:0.81999999284744263},&quot;maxSize&quot;:{&quot;size1&quot;:35.706964803065816},&quot;minSize&quot;:{&quot;size1&quot;:19.80696480306581},&quot;normalSize&quot;:{&quot;size1&quot;:20.873524512578133},&quot;subLayout&quot;:[{&quot;id&quot;:&quot;2021-04-01T15:11:13&quot;,&quot;margin&quot;:{&quot;bottom&quot;:0.046930275857448578,&quot;left&quot;:0.939750075340271,&quot;right&quot;:0.95249998569488525,&quot;top&quot;:0.81999999284744263},&quot;type&quot;:0},{&quot;id&quot;:&quot;2021-04-01T15:11:13&quot;,&quot;margin&quot;:{&quot;bottom&quot;:2.5399999618530273,&quot;left&quot;:0.939750075340271,&quot;right&quot;:0.95249998569488525,&quot;top&quot;:0.14886191487312317},&quot;type&quot;:0}],&quot;type&quot;:0}],&quot;type&quot;:0}],&quot;type&quot;:0}"/>
</p:tagLst>
</file>

<file path=ppt/tags/tag1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53.xml><?xml version="1.0" encoding="utf-8"?>
<p:tagLst xmlns:a="http://schemas.openxmlformats.org/drawingml/2006/main" xmlns:r="http://schemas.openxmlformats.org/officeDocument/2006/relationships"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8_1*d*1"/>
  <p:tag name="KSO_WM_TEMPLATE_CATEGORY" val="diagram"/>
  <p:tag name="KSO_WM_TEMPLATE_INDEX" val="20211068"/>
  <p:tag name="KSO_WM_UNIT_LAYERLEVEL" val="1"/>
  <p:tag name="KSO_WM_TAG_VERSION" val="1.0"/>
  <p:tag name="KSO_WM_BEAUTIFY_FLAG" val="#wm#"/>
  <p:tag name="KSO_WM_CHIP_GROUPID" val="5e7310da9a230a26b9e88a19"/>
  <p:tag name="KSO_WM_CHIP_XID" val="5e7310da9a230a26b9e88a1a"/>
  <p:tag name="KSO_WM_UNIT_DEC_AREA_ID" val="602c25668bb54b5f8617d8a646e4bc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34d40d2797f4c72a73a53313945b5e3"/>
  <p:tag name="KSO_WM_UNIT_PLACING_PICTURE" val="f34d40d2797f4c72a73a53313945b5e3"/>
  <p:tag name="KSO_WM_TEMPLATE_ASSEMBLE_XID" val="60656ea84054ed1e2fb7fd36"/>
  <p:tag name="KSO_WM_TEMPLATE_ASSEMBLE_GROUPID" val="60656ea84054ed1e2fb7fd36"/>
</p:tagLst>
</file>

<file path=ppt/tags/tag15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8_1*a*1"/>
  <p:tag name="KSO_WM_TEMPLATE_CATEGORY" val="diagram"/>
  <p:tag name="KSO_WM_TEMPLATE_INDEX" val="202110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a35106b34d4474ab53925e579e5bd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4098db54a52408a8e9145ec23477df0"/>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15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8"/>
  <p:tag name="KSO_WM_UNIT_HIGHLIGHT" val="0"/>
  <p:tag name="KSO_WM_UNIT_COMPATIBLE" val="0"/>
  <p:tag name="KSO_WM_UNIT_DIAGRAM_ISNUMVISUAL" val="0"/>
  <p:tag name="KSO_WM_UNIT_DIAGRAM_ISREFERUNIT" val="0"/>
  <p:tag name="KSO_WM_UNIT_TYPE" val="h_a"/>
  <p:tag name="KSO_WM_UNIT_INDEX" val="1_1"/>
  <p:tag name="KSO_WM_UNIT_ID" val="diagram20211068_1*h_a*1_1"/>
  <p:tag name="KSO_WM_TEMPLATE_CATEGORY" val="diagram"/>
  <p:tag name="KSO_WM_TEMPLATE_INDEX" val="2021106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1dd476483dd4d559859d8d2beebd1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1556.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068_1*h_f*1_1"/>
  <p:tag name="KSO_WM_TEMPLATE_CATEGORY" val="diagram"/>
  <p:tag name="KSO_WM_TEMPLATE_INDEX" val="20211068"/>
  <p:tag name="KSO_WM_UNIT_LAYERLEVEL" val="1_1"/>
  <p:tag name="KSO_WM_TAG_VERSION" val="1.0"/>
  <p:tag name="KSO_WM_BEAUTIFY_FLAG" val="#wm#"/>
  <p:tag name="KSO_WM_UNIT_SUBTYPE" val="a"/>
  <p:tag name="KSO_WM_UNIT_DEFAULT_FONT" val="14;20;2"/>
  <p:tag name="KSO_WM_UNIT_BLOCK" val="0"/>
  <p:tag name="KSO_WM_UNIT_VALUE" val="108"/>
  <p:tag name="KSO_WM_UNIT_SHOW_EDIT_AREA_INDICATION" val="1"/>
  <p:tag name="KSO_WM_CHIP_GROUPID" val="5e6b05b36848fb12bee65ad8"/>
  <p:tag name="KSO_WM_CHIP_XID" val="5e6b05b36848fb12bee65ada"/>
  <p:tag name="KSO_WM_UNIT_DEC_AREA_ID" val="5ddd7ed7004044569c7e7074772d99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25"/>
  <p:tag name="KSO_WM_UNIT_TEXT_FILL_FORE_SCHEMECOLOR_INDEX" val="13"/>
  <p:tag name="KSO_WM_UNIT_TEXT_FILL_TYPE" val="1"/>
  <p:tag name="KSO_WM_TEMPLATE_ASSEMBLE_XID" val="60656ea84054ed1e2fb7fd36"/>
  <p:tag name="KSO_WM_TEMPLATE_ASSEMBLE_GROUPID" val="60656ea84054ed1e2fb7fd36"/>
</p:tagLst>
</file>

<file path=ppt/tags/tag15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6"/>
  <p:tag name="KSO_WM_SLIDE_ID" val="diagram2021269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bottomTop&quot;}],&quot;id&quot;:&quot;2021-04-01T15:44:18&quot;,&quot;maxSize&quot;:{&quot;size1&quot;:28.899635338748769},&quot;minSize&quot;:{&quot;size1&quot;:20.099635338748772},&quot;normalSize&quot;:{&quot;size1&quot;:25.432968672082104},&quot;subLayout&quot;:[{&quot;id&quot;:&quot;2021-04-01T15:44:18&quot;,&quot;margin&quot;:{&quot;bottom&quot;:0.026000002399086952,&quot;left&quot;:1.2697499990463257,&quot;right&quot;:1.5869998931884766,&quot;top&quot;:1.6929999589920044},&quot;type&quot;:0},{&quot;id&quot;:&quot;2021-04-01T15:44:18&quot;,&quot;maxSize&quot;:{&quot;size1&quot;:22.299510961822222},&quot;minSize&quot;:{&quot;size1&quot;:13.899510961822223},&quot;normalSize&quot;:{&quot;size1&quot;:22.04613590594381},&quot;subLayout&quot;:[{&quot;id&quot;:&quot;2021-04-01T15:44:18&quot;,&quot;margin&quot;:{&quot;bottom&quot;:0.026000002399086952,&quot;left&quot;:1.2697499990463257,&quot;right&quot;:1.5869998931884766,&quot;top&quot;:0.3970000147819519},&quot;type&quot;:0},{&quot;id&quot;:&quot;2021-04-01T15:44:18&quot;,&quot;margin&quot;:{&quot;bottom&quot;:1.6929999589920044,&quot;left&quot;:1.2697499990463257,&quot;right&quot;:1.5869998931884766,&quot;top&quot;:0.81999999284744263},&quot;type&quot;:0}],&quot;type&quot;:0}],&quot;type&quot;:0}"/>
  <p:tag name="KSO_WM_SLIDE_BACKGROUND" val="[&quot;bottomTop&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07f747e3ea6e29380ad"/>
  <p:tag name="KSO_WM_CHIP_FILLPROP" val="[[{&quot;text_align&quot;:&quot;ct&quot;,&quot;text_direction&quot;:&quot;horizontal&quot;,&quot;support_big_font&quot;:false,&quot;fill_id&quot;:&quot;b5b666f23f734b5cafb6afeb7c64dbc7&quot;,&quot;fill_align&quot;:&quot;ct&quot;,&quot;chip_types&quot;:[&quot;header&quot;]},{&quot;text_align&quot;:&quot;ct&quot;,&quot;text_direction&quot;:&quot;horizontal&quot;,&quot;support_big_font&quot;:false,&quot;fill_id&quot;:&quot;f822a61dd29e49088bf7070eb841ba94&quot;,&quot;fill_align&quot;:&quot;c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quot;text_align&quot;:&quot;lb&quot;,&quot;text_direction&quot;:&quot;horizontal&quot;,&quot;support_big_font&quot;:false,&quot;fill_id&quot;:&quot;b5b666f23f734b5cafb6afeb7c64dbc7&quot;,&quot;fill_align&quot;:&quot;lb&quot;,&quot;chip_types&quot;:[&quot;header&quot;]},{&quot;text_align&quot;:&quot;lt&quot;,&quot;text_direction&quot;:&quot;horizontal&quot;,&quot;support_big_font&quot;:false,&quot;fill_id&quot;:&quot;f822a61dd29e49088bf7070eb841ba94&quot;,&quot;fill_align&quot;:&quot;l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
  <p:tag name="KSO_WM_CHIP_DECFILLPROP" val="[]"/>
  <p:tag name="KSO_WM_SLIDE_CAN_ADD_NAVIGATION" val="1"/>
  <p:tag name="KSO_WM_CHIP_GROUPID" val="5f71a07f747e3ea6e29380ac"/>
  <p:tag name="KSO_WM_SLIDE_BK_DARK_LIGHT" val="2"/>
  <p:tag name="KSO_WM_SLIDE_BACKGROUND_TYPE" val="bottomTop"/>
  <p:tag name="KSO_WM_SLIDE_SUPPORT_FEATURE_TYPE" val="3"/>
  <p:tag name="KSO_WM_TEMPLATE_ASSEMBLE_XID" val="60656f664054ed1e2fb80958"/>
  <p:tag name="KSO_WM_TEMPLATE_ASSEMBLE_GROUPID" val="60656f664054ed1e2fb80958"/>
</p:tagLst>
</file>

<file path=ppt/tags/tag1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1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6_1*i*2"/>
  <p:tag name="KSO_WM_TEMPLATE_CATEGORY" val="diagram"/>
  <p:tag name="KSO_WM_TEMPLATE_INDEX" val="20212696"/>
  <p:tag name="KSO_WM_UNIT_LAYERLEVEL" val="1"/>
  <p:tag name="KSO_WM_TAG_VERSION" val="1.0"/>
  <p:tag name="KSO_WM_BEAUTIFY_FLAG" val="#wm#"/>
  <p:tag name="KSO_WM_UNIT_BLOCK" val="0"/>
  <p:tag name="KSO_WM_UNIT_SM_LIMIT_TYPE" val="2"/>
  <p:tag name="KSO_WM_UNIT_DEC_AREA_ID" val="8e5a9fe831644a65ad30e5d535d47d06"/>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1a07f747e3ea6e29380ac"/>
  <p:tag name="KSO_WM_CHIP_XID" val="5f71a07f747e3ea6e29380ad"/>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424"/>
  <p:tag name="KSO_WM_TEMPLATE_ASSEMBLE_XID" val="60656f664054ed1e2fb80958"/>
  <p:tag name="KSO_WM_TEMPLATE_ASSEMBLE_GROUPID" val="60656f664054ed1e2fb80958"/>
</p:tagLst>
</file>

<file path=ppt/tags/tag15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diagram20212696_1*a*1"/>
  <p:tag name="KSO_WM_TEMPLATE_CATEGORY" val="diagram"/>
  <p:tag name="KSO_WM_TEMPLATE_INDEX" val="2021269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8c0a8499874ebca0c2998ed22f99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976ef3f06e0543c6bbd9c17dedaf21e8"/>
  <p:tag name="KSO_WM_UNIT_TEXT_FILL_FORE_SCHEMECOLOR_INDEX_BRIGHTNESS" val="0"/>
  <p:tag name="KSO_WM_UNIT_TEXT_FILL_FORE_SCHEMECOLOR_INDEX" val="13"/>
  <p:tag name="KSO_WM_UNIT_TEXT_FILL_TYPE" val="1"/>
  <p:tag name="KSO_WM_TEMPLATE_ASSEMBLE_XID" val="60656f664054ed1e2fb80958"/>
  <p:tag name="KSO_WM_TEMPLATE_ASSEMBLE_GROUPID" val="60656f664054ed1e2fb80958"/>
</p:tagLst>
</file>

<file path=ppt/tags/tag156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96_1*f*1"/>
  <p:tag name="KSO_WM_TEMPLATE_CATEGORY" val="diagram"/>
  <p:tag name="KSO_WM_TEMPLATE_INDEX" val="20212696"/>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cd76d281cfa74faa947de4c13adc607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ace0ae4fb04bdbb54dd3b5a8e06b0c"/>
  <p:tag name="KSO_WM_UNIT_TEXT_FILL_FORE_SCHEMECOLOR_INDEX_BRIGHTNESS" val="0.25"/>
  <p:tag name="KSO_WM_UNIT_TEXT_FILL_FORE_SCHEMECOLOR_INDEX" val="13"/>
  <p:tag name="KSO_WM_UNIT_TEXT_FILL_TYPE" val="1"/>
  <p:tag name="KSO_WM_TEMPLATE_ASSEMBLE_XID" val="60656f664054ed1e2fb80958"/>
  <p:tag name="KSO_WM_TEMPLATE_ASSEMBLE_GROUPID" val="60656f664054ed1e2fb80958"/>
</p:tagLst>
</file>

<file path=ppt/tags/tag1564.xml><?xml version="1.0" encoding="utf-8"?>
<p:tagLst xmlns:a="http://schemas.openxmlformats.org/drawingml/2006/main" xmlns:r="http://schemas.openxmlformats.org/officeDocument/2006/relationships" xmlns:p="http://schemas.openxmlformats.org/presentationml/2006/main">
  <p:tag name="KSO_WM_UNIT_VALUE" val="1058*3003"/>
  <p:tag name="KSO_WM_UNIT_HIGHLIGHT" val="0"/>
  <p:tag name="KSO_WM_UNIT_COMPATIBLE" val="1"/>
  <p:tag name="KSO_WM_UNIT_DIAGRAM_ISNUMVISUAL" val="0"/>
  <p:tag name="KSO_WM_UNIT_DIAGRAM_ISREFERUNIT" val="0"/>
  <p:tag name="KSO_WM_UNIT_TYPE" val="d"/>
  <p:tag name="KSO_WM_UNIT_INDEX" val="1"/>
  <p:tag name="KSO_WM_UNIT_ID" val="diagram20212696_1*d*1"/>
  <p:tag name="KSO_WM_TEMPLATE_CATEGORY" val="diagram"/>
  <p:tag name="KSO_WM_TEMPLATE_INDEX" val="20212696"/>
  <p:tag name="KSO_WM_UNIT_LAYERLEVEL" val="1"/>
  <p:tag name="KSO_WM_TAG_VERSION" val="1.0"/>
  <p:tag name="KSO_WM_BEAUTIFY_FLAG" val="#wm#"/>
  <p:tag name="KSO_WM_CHIP_GROUPID" val="5e7310da9a230a26b9e88a19"/>
  <p:tag name="KSO_WM_CHIP_XID" val="5e7310da9a230a26b9e88a1a"/>
  <p:tag name="KSO_WM_UNIT_DEC_AREA_ID" val="19bbdcbf889d4ae194b11479c2bd9c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ab2149001384215b1c99ee424493b8a"/>
  <p:tag name="KSO_WM_UNIT_PLACING_PICTURE" val="9ab2149001384215b1c99ee424493b8a"/>
  <p:tag name="KSO_WM_TEMPLATE_ASSEMBLE_XID" val="60656f664054ed1e2fb80958"/>
  <p:tag name="KSO_WM_TEMPLATE_ASSEMBLE_GROUPID" val="60656f664054ed1e2fb80958"/>
</p:tagLst>
</file>

<file path=ppt/tags/tag15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KSO_WM_SLIDE_LAYOUT_INFO" val="{&quot;direction&quot;:1,&quot;id&quot;:&quot;2021-04-01T16:15:33&quot;,&quot;maxSize&quot;:{&quot;size1&quot;:58.799999999999997},&quot;minSize&quot;:{&quot;size1&quot;:38.799999999999997},&quot;normalSize&quot;:{&quot;size1&quot;:56.456249999999997},&quot;subLayout&quot;:[{&quot;id&quot;:&quot;2021-04-01T16:15:33&quot;,&quot;margin&quot;:{&quot;bottom&quot;:1.6929999589920044,&quot;left&quot;:1.5877500772476196,&quot;right&quot;:0,&quot;top&quot;:1.6929999589920044},&quot;type&quot;:0},{&quot;id&quot;:&quot;2021-04-01T16:15:33&quot;,&quot;margin&quot;:{&quot;bottom&quot;:1.6929999589920044,&quot;left&quot;:1.2697499990463257,&quot;right&quot;:1.2697499990463257,&quot;top&quot;:1.6929999589920044},&quot;type&quot;:0}],&quot;type&quot;:0}"/>
</p:tagLst>
</file>

<file path=ppt/tags/tag1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68.xml><?xml version="1.0" encoding="utf-8"?>
<p:tagLst xmlns:a="http://schemas.openxmlformats.org/drawingml/2006/main" xmlns:r="http://schemas.openxmlformats.org/officeDocument/2006/relationships" xmlns:p="http://schemas.openxmlformats.org/presentationml/2006/main">
  <p:tag name="KSO_WM_UNIT_PICTURE_TOWARD" val="1"/>
  <p:tag name="KSO_WM_UNIT_VALUE" val="1561*105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50_1*ζ_h_d*1_1_1"/>
  <p:tag name="KSO_WM_TEMPLATE_CATEGORY" val="diagram"/>
  <p:tag name="KSO_WM_TEMPLATE_INDEX" val="20215450"/>
  <p:tag name="KSO_WM_UNIT_LAYERLEVEL" val="1_1_1"/>
  <p:tag name="KSO_WM_TAG_VERSION" val="1.0"/>
  <p:tag name="KSO_WM_BEAUTIFY_FLAG" val="#wm#"/>
  <p:tag name="KSO_WM_UNIT_DIAGRAM_MODELTYPE" val="creativePicture"/>
  <p:tag name="KSO_WM_UNIT_USESOURCEFORMAT_APPLY" val="1"/>
</p:tagLst>
</file>

<file path=ppt/tags/tag1569.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50_1*ζ_h_i*1_1_1"/>
  <p:tag name="KSO_WM_TEMPLATE_CATEGORY" val="diagram"/>
  <p:tag name="KSO_WM_TEMPLATE_INDEX" val="20215450"/>
  <p:tag name="KSO_WM_UNIT_LAYERLEVEL" val="1_1_1"/>
  <p:tag name="KSO_WM_TAG_VERSION" val="1.0"/>
  <p:tag name="KSO_WM_BEAUTIFY_FLAG" val="#wm#"/>
  <p:tag name="KSO_WM_UNIT_DIAGRAM_MODELTYPE" val="creativePicture"/>
  <p:tag name="KSO_WM_UNIT_USESOURCEFORMAT_APPLY" val="1"/>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0.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50_1*ζ_h_i*1_1_2"/>
  <p:tag name="KSO_WM_TEMPLATE_CATEGORY" val="diagram"/>
  <p:tag name="KSO_WM_TEMPLATE_INDEX" val="20215450"/>
  <p:tag name="KSO_WM_UNIT_LAYERLEVEL" val="1_1_1"/>
  <p:tag name="KSO_WM_TAG_VERSION" val="1.0"/>
  <p:tag name="KSO_WM_BEAUTIFY_FLAG" val="#wm#"/>
  <p:tag name="KSO_WM_UNIT_DIAGRAM_MODELTYPE" val="creativePicture"/>
  <p:tag name="KSO_WM_UNIT_USESOURCEFORMAT_APPLY" val="1"/>
  <p:tag name="KSO_WM_UNIT_TEXT_FILL_FORE_SCHEMECOLOR_INDEX_BRIGHTNESS" val="0"/>
  <p:tag name="KSO_WM_UNIT_TEXT_FILL_FORE_SCHEMECOLOR_INDEX" val="13"/>
  <p:tag name="KSO_WM_UNIT_TEXT_FILL_TYPE" val="1"/>
</p:tagLst>
</file>

<file path=ppt/tags/tag1571.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50_1*ζ_h_i*1_1_3"/>
  <p:tag name="KSO_WM_TEMPLATE_CATEGORY" val="diagram"/>
  <p:tag name="KSO_WM_TEMPLATE_INDEX" val="20215450"/>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57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32_1*f*1"/>
  <p:tag name="KSO_WM_TEMPLATE_CATEGORY" val="diagram"/>
  <p:tag name="KSO_WM_TEMPLATE_INDEX" val="2021703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1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7032_1*i*1"/>
  <p:tag name="KSO_WM_TEMPLATE_CATEGORY" val="diagram"/>
  <p:tag name="KSO_WM_TEMPLATE_INDEX" val="20217032"/>
  <p:tag name="KSO_WM_UNIT_LAYERLEVEL" val="1"/>
  <p:tag name="KSO_WM_TAG_VERSION" val="1.0"/>
  <p:tag name="KSO_WM_BEAUTIFY_FLAG" val="#wm#"/>
  <p:tag name="KSO_WM_UNIT_BLOCK" val="0"/>
  <p:tag name="KSO_WM_UNIT_SM_LIMIT_TYPE" val="1"/>
  <p:tag name="KSO_WM_UNIT_DEC_AREA_ID" val="99bd2141fac44da9ad18283ac7d2828f"/>
  <p:tag name="KSO_WM_UNIT_TYPE" val="i"/>
  <p:tag name="KSO_WM_UNIT_INDEX" val="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195998712faa657ab86"/>
  <p:tag name="KSO_WM_CHIP_XID" val="5fadf195998712faa657ab8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3f4054ed1e2fb81493"/>
  <p:tag name="KSO_WM_TEMPLATE_ASSEMBLE_GROUPID" val="6065703f4054ed1e2fb81493"/>
</p:tagLst>
</file>

<file path=ppt/tags/tag15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6"/>
  <p:tag name="KSO_WM_SLIDE_ID" val="diagram2021269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bottomTop&quot;}],&quot;id&quot;:&quot;2021-04-01T15:44:18&quot;,&quot;maxSize&quot;:{&quot;size1&quot;:28.899635338748769},&quot;minSize&quot;:{&quot;size1&quot;:20.099635338748772},&quot;normalSize&quot;:{&quot;size1&quot;:25.432968672082104},&quot;subLayout&quot;:[{&quot;id&quot;:&quot;2021-04-01T15:44:18&quot;,&quot;margin&quot;:{&quot;bottom&quot;:0.026000002399086952,&quot;left&quot;:1.2697499990463257,&quot;right&quot;:1.5869998931884766,&quot;top&quot;:1.6929999589920044},&quot;type&quot;:0},{&quot;id&quot;:&quot;2021-04-01T15:44:18&quot;,&quot;maxSize&quot;:{&quot;size1&quot;:22.299510961822222},&quot;minSize&quot;:{&quot;size1&quot;:13.899510961822223},&quot;normalSize&quot;:{&quot;size1&quot;:22.04613590594381},&quot;subLayout&quot;:[{&quot;id&quot;:&quot;2021-04-01T15:44:18&quot;,&quot;margin&quot;:{&quot;bottom&quot;:0.026000002399086952,&quot;left&quot;:1.2697499990463257,&quot;right&quot;:1.5869998931884766,&quot;top&quot;:0.3970000147819519},&quot;type&quot;:0},{&quot;id&quot;:&quot;2021-04-01T15:44:18&quot;,&quot;margin&quot;:{&quot;bottom&quot;:1.6929999589920044,&quot;left&quot;:1.2697499990463257,&quot;right&quot;:1.5869998931884766,&quot;top&quot;:0.81999999284744263},&quot;type&quot;:0}],&quot;type&quot;:0}],&quot;type&quot;:0}"/>
  <p:tag name="KSO_WM_SLIDE_BACKGROUND" val="[&quot;bottomTop&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07f747e3ea6e29380ad"/>
  <p:tag name="KSO_WM_CHIP_FILLPROP" val="[[{&quot;text_align&quot;:&quot;ct&quot;,&quot;text_direction&quot;:&quot;horizontal&quot;,&quot;support_big_font&quot;:false,&quot;fill_id&quot;:&quot;b5b666f23f734b5cafb6afeb7c64dbc7&quot;,&quot;fill_align&quot;:&quot;ct&quot;,&quot;chip_types&quot;:[&quot;header&quot;]},{&quot;text_align&quot;:&quot;ct&quot;,&quot;text_direction&quot;:&quot;horizontal&quot;,&quot;support_big_font&quot;:false,&quot;fill_id&quot;:&quot;f822a61dd29e49088bf7070eb841ba94&quot;,&quot;fill_align&quot;:&quot;c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quot;text_align&quot;:&quot;lb&quot;,&quot;text_direction&quot;:&quot;horizontal&quot;,&quot;support_big_font&quot;:false,&quot;fill_id&quot;:&quot;b5b666f23f734b5cafb6afeb7c64dbc7&quot;,&quot;fill_align&quot;:&quot;lb&quot;,&quot;chip_types&quot;:[&quot;header&quot;]},{&quot;text_align&quot;:&quot;lt&quot;,&quot;text_direction&quot;:&quot;horizontal&quot;,&quot;support_big_font&quot;:false,&quot;fill_id&quot;:&quot;f822a61dd29e49088bf7070eb841ba94&quot;,&quot;fill_align&quot;:&quot;l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
  <p:tag name="KSO_WM_CHIP_DECFILLPROP" val="[]"/>
  <p:tag name="KSO_WM_SLIDE_CAN_ADD_NAVIGATION" val="1"/>
  <p:tag name="KSO_WM_CHIP_GROUPID" val="5f71a07f747e3ea6e29380ac"/>
  <p:tag name="KSO_WM_SLIDE_BK_DARK_LIGHT" val="2"/>
  <p:tag name="KSO_WM_SLIDE_BACKGROUND_TYPE" val="bottomTop"/>
  <p:tag name="KSO_WM_SLIDE_SUPPORT_FEATURE_TYPE" val="3"/>
  <p:tag name="KSO_WM_TEMPLATE_ASSEMBLE_XID" val="60656f664054ed1e2fb80958"/>
  <p:tag name="KSO_WM_TEMPLATE_ASSEMBLE_GROUPID" val="60656f664054ed1e2fb80958"/>
</p:tagLst>
</file>

<file path=ppt/tags/tag1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1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1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6_1*i*2"/>
  <p:tag name="KSO_WM_TEMPLATE_CATEGORY" val="diagram"/>
  <p:tag name="KSO_WM_TEMPLATE_INDEX" val="20212696"/>
  <p:tag name="KSO_WM_UNIT_LAYERLEVEL" val="1"/>
  <p:tag name="KSO_WM_TAG_VERSION" val="1.0"/>
  <p:tag name="KSO_WM_BEAUTIFY_FLAG" val="#wm#"/>
  <p:tag name="KSO_WM_UNIT_BLOCK" val="0"/>
  <p:tag name="KSO_WM_UNIT_SM_LIMIT_TYPE" val="2"/>
  <p:tag name="KSO_WM_UNIT_DEC_AREA_ID" val="8e5a9fe831644a65ad30e5d535d47d06"/>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1a07f747e3ea6e29380ac"/>
  <p:tag name="KSO_WM_CHIP_XID" val="5f71a07f747e3ea6e29380ad"/>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424"/>
  <p:tag name="KSO_WM_TEMPLATE_ASSEMBLE_XID" val="60656f664054ed1e2fb80958"/>
  <p:tag name="KSO_WM_TEMPLATE_ASSEMBLE_GROUPID" val="60656f664054ed1e2fb80958"/>
</p:tagLst>
</file>

<file path=ppt/tags/tag15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diagram20212696_1*a*1"/>
  <p:tag name="KSO_WM_TEMPLATE_CATEGORY" val="diagram"/>
  <p:tag name="KSO_WM_TEMPLATE_INDEX" val="2021269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8c0a8499874ebca0c2998ed22f99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976ef3f06e0543c6bbd9c17dedaf21e8"/>
  <p:tag name="KSO_WM_UNIT_TEXT_FILL_FORE_SCHEMECOLOR_INDEX_BRIGHTNESS" val="0"/>
  <p:tag name="KSO_WM_UNIT_TEXT_FILL_FORE_SCHEMECOLOR_INDEX" val="13"/>
  <p:tag name="KSO_WM_UNIT_TEXT_FILL_TYPE" val="1"/>
  <p:tag name="KSO_WM_TEMPLATE_ASSEMBLE_XID" val="60656f664054ed1e2fb80958"/>
  <p:tag name="KSO_WM_TEMPLATE_ASSEMBLE_GROUPID" val="60656f664054ed1e2fb80958"/>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96_1*f*1"/>
  <p:tag name="KSO_WM_TEMPLATE_CATEGORY" val="diagram"/>
  <p:tag name="KSO_WM_TEMPLATE_INDEX" val="20212696"/>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cd76d281cfa74faa947de4c13adc607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ace0ae4fb04bdbb54dd3b5a8e06b0c"/>
  <p:tag name="KSO_WM_UNIT_TEXT_FILL_FORE_SCHEMECOLOR_INDEX_BRIGHTNESS" val="0.25"/>
  <p:tag name="KSO_WM_UNIT_TEXT_FILL_FORE_SCHEMECOLOR_INDEX" val="13"/>
  <p:tag name="KSO_WM_UNIT_TEXT_FILL_TYPE" val="1"/>
  <p:tag name="KSO_WM_TEMPLATE_ASSEMBLE_XID" val="60656f664054ed1e2fb80958"/>
  <p:tag name="KSO_WM_TEMPLATE_ASSEMBLE_GROUPID" val="60656f664054ed1e2fb80958"/>
</p:tagLst>
</file>

<file path=ppt/tags/tag1581.xml><?xml version="1.0" encoding="utf-8"?>
<p:tagLst xmlns:a="http://schemas.openxmlformats.org/drawingml/2006/main" xmlns:r="http://schemas.openxmlformats.org/officeDocument/2006/relationships" xmlns:p="http://schemas.openxmlformats.org/presentationml/2006/main">
  <p:tag name="KSO_WM_UNIT_VALUE" val="1058*3003"/>
  <p:tag name="KSO_WM_UNIT_HIGHLIGHT" val="0"/>
  <p:tag name="KSO_WM_UNIT_COMPATIBLE" val="1"/>
  <p:tag name="KSO_WM_UNIT_DIAGRAM_ISNUMVISUAL" val="0"/>
  <p:tag name="KSO_WM_UNIT_DIAGRAM_ISREFERUNIT" val="0"/>
  <p:tag name="KSO_WM_UNIT_TYPE" val="d"/>
  <p:tag name="KSO_WM_UNIT_INDEX" val="1"/>
  <p:tag name="KSO_WM_UNIT_ID" val="diagram20212696_1*d*1"/>
  <p:tag name="KSO_WM_TEMPLATE_CATEGORY" val="diagram"/>
  <p:tag name="KSO_WM_TEMPLATE_INDEX" val="20212696"/>
  <p:tag name="KSO_WM_UNIT_LAYERLEVEL" val="1"/>
  <p:tag name="KSO_WM_TAG_VERSION" val="1.0"/>
  <p:tag name="KSO_WM_BEAUTIFY_FLAG" val="#wm#"/>
  <p:tag name="KSO_WM_CHIP_GROUPID" val="5e7310da9a230a26b9e88a19"/>
  <p:tag name="KSO_WM_CHIP_XID" val="5e7310da9a230a26b9e88a1a"/>
  <p:tag name="KSO_WM_UNIT_DEC_AREA_ID" val="19bbdcbf889d4ae194b11479c2bd9c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ab2149001384215b1c99ee424493b8a"/>
  <p:tag name="KSO_WM_UNIT_PLACING_PICTURE" val="9ab2149001384215b1c99ee424493b8a"/>
  <p:tag name="KSO_WM_TEMPLATE_ASSEMBLE_XID" val="60656f664054ed1e2fb80958"/>
  <p:tag name="KSO_WM_TEMPLATE_ASSEMBLE_GROUPID" val="60656f664054ed1e2fb80958"/>
</p:tagLst>
</file>

<file path=ppt/tags/tag1582.xml><?xml version="1.0" encoding="utf-8"?>
<p:tagLst xmlns:a="http://schemas.openxmlformats.org/drawingml/2006/main" xmlns:r="http://schemas.openxmlformats.org/officeDocument/2006/relationships" xmlns:p="http://schemas.openxmlformats.org/presentationml/2006/main">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SLIDE_CAN_ADD_NAVIGATION" val="1"/>
  <p:tag name="KSO_WM_SLIDE_ID" val="diagram202171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45"/>
  <p:tag name="KSO_WM_SLIDE_POSITION" val="0*47"/>
  <p:tag name="KSO_WM_TAG_VERSION" val="1.0"/>
  <p:tag name="KSO_WM_BEAUTIFY_FLAG" val="#wm#"/>
  <p:tag name="KSO_WM_TEMPLATE_CATEGORY" val="diagram"/>
  <p:tag name="KSO_WM_TEMPLATE_INDEX" val="20217183"/>
  <p:tag name="KSO_WM_SLIDE_LAYOUT" val="a_d_f"/>
  <p:tag name="KSO_WM_SLIDE_LAYOUT_CNT" val="1_1_1"/>
  <p:tag name="KSO_WM_CHIP_XID" val="5f320d1c9c36e2348c3efb02"/>
  <p:tag name="KSO_WM_CHIP_DECFILLPROP" val="[]"/>
  <p:tag name="KSO_WM_SLIDE_LAYOUT_INFO" val="{&quot;id&quot;:&quot;2021-04-01T15:59:01&quot;,&quot;maxSize&quot;:{&quot;size1&quot;:29},&quot;minSize&quot;:{&quot;size1&quot;:29},&quot;normalSize&quot;:{&quot;size1&quot;:29},&quot;subLayout&quot;:[{&quot;direction&quot;:1,&quot;id&quot;:&quot;2021-04-01T15:59:01&quot;,&quot;maxSize&quot;:{&quot;size1&quot;:62.600000000000001},&quot;minSize&quot;:{&quot;size1&quot;:62.600000000000001},&quot;normalSize&quot;:{&quot;size1&quot;:62.600000000000001},&quot;subLayout&quot;:[{&quot;id&quot;:&quot;2021-04-01T15:59:01&quot;,&quot;margin&quot;:{&quot;bottom&quot;:0.42300000786781311,&quot;left&quot;:1.2697499990463257,&quot;right&quot;:0.019500002264976501,&quot;top&quot;:2.1170001029968262},&quot;type&quot;:0},{&quot;id&quot;:&quot;2021-04-01T15:59:01&quot;,&quot;margin&quot;:{&quot;bottom&quot;:0.42300000786781311,&quot;left&quot;:1.7197500467300415,&quot;right&quot;:0.6352500319480896,&quot;top&quot;:2.1170001029968262},&quot;type&quot;:0}],&quot;type&quot;:0},{&quot;direction&quot;:1,&quot;id&quot;:&quot;2021-04-01T15:59:01&quot;,&quot;maxSize&quot;:{&quot;size1&quot;:48.699823488275676},&quot;minSize&quot;:{&quot;size1&quot;:48.699823488275676},&quot;normalSize&quot;:{&quot;size1&quot;:48.699823488275676},&quot;subLayout&quot;:[{&quot;id&quot;:&quot;2021-04-01T15:59:01&quot;,&quot;margin&quot;:{&quot;bottom&quot;:1.6670000553131104,&quot;left&quot;:1.2697499990463257,&quot;right&quot;:0.61500000953674316,&quot;top&quot;:0.83800005912780762},&quot;type&quot;:0},{&quot;id&quot;:&quot;2021-04-01T15:59:01&quot;,&quot;margin&quot;:{&quot;bottom&quot;:1.6929999589920044,&quot;left&quot;:0.019500002264976501,&quot;right&quot;:1.2697499990463257,&quot;top&quot;:0.84700000286102295},&quot;type&quot;:0}],&quot;type&quot;:0}],&quot;type&quot;:0}"/>
  <p:tag name="KSO_WM_CHIP_GROUPID" val="5f320d1c9c36e2348c3efb01"/>
  <p:tag name="KSO_WM_SLIDE_BK_DARK_LIGHT" val="2"/>
  <p:tag name="KSO_WM_SLIDE_BACKGROUND_TYPE" val="general"/>
  <p:tag name="KSO_WM_SLIDE_SUPPORT_FEATURE_TYPE" val="0"/>
  <p:tag name="KSO_WM_TEMPLATE_ASSEMBLE_XID" val="60656fa94054ed1e2fb80e9a"/>
  <p:tag name="KSO_WM_TEMPLATE_ASSEMBLE_GROUPID" val="60656fa94054ed1e2fb80e9a"/>
</p:tagLst>
</file>

<file path=ppt/tags/tag1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8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c88e76d59804ff7b1d4a6329109a5cd"/>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7183_1*i*1"/>
  <p:tag name="KSO_WM_TEMPLATE_CATEGORY" val="diagram"/>
  <p:tag name="KSO_WM_TEMPLATE_INDEX" val="20217183"/>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20d1c9c36e2348c3efb01"/>
  <p:tag name="KSO_WM_CHIP_XID" val="5f320d1c9c36e2348c3efb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65"/>
  <p:tag name="KSO_WM_TEMPLATE_ASSEMBLE_XID" val="60656fa94054ed1e2fb80e9a"/>
  <p:tag name="KSO_WM_TEMPLATE_ASSEMBLE_GROUPID" val="60656fa94054ed1e2fb80e9a"/>
</p:tagLst>
</file>

<file path=ppt/tags/tag1586.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6b2c2dfce36d47eda45f609552964c30"/>
  <p:tag name="KSO_WM_CHIP_GROUPID" val="5f320d1c9c36e2348c3efb01"/>
  <p:tag name="KSO_WM_CHIP_XID" val="5f320d1c9c36e2348c3efb02"/>
  <p:tag name="KSO_WM_TEMPLATE_CATEGORY" val="diagram"/>
  <p:tag name="KSO_WM_TEMPLATE_INDEX" val="20217183"/>
  <p:tag name="KSO_WM_UNIT_ID" val="diagram20217183_1**"/>
  <p:tag name="KSO_WM_TEMPLATE_ASSEMBLE_XID" val="60656fa94054ed1e2fb80e9a"/>
  <p:tag name="KSO_WM_TEMPLATE_ASSEMBLE_GROUPID" val="60656fa94054ed1e2fb80e9a"/>
</p:tagLst>
</file>

<file path=ppt/tags/tag15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7183_1*a*1"/>
  <p:tag name="KSO_WM_TEMPLATE_CATEGORY" val="diagram"/>
  <p:tag name="KSO_WM_TEMPLATE_INDEX" val="2021718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3c56d14c010492aa25edddc094a63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0d7afd8f90945bb8410fc42368d7d9a"/>
  <p:tag name="KSO_WM_UNIT_TEXT_FILL_FORE_SCHEMECOLOR_INDEX_BRIGHTNESS" val="0"/>
  <p:tag name="KSO_WM_UNIT_TEXT_FILL_FORE_SCHEMECOLOR_INDEX" val="13"/>
  <p:tag name="KSO_WM_UNIT_TEXT_FILL_TYPE" val="1"/>
  <p:tag name="KSO_WM_TEMPLATE_ASSEMBLE_XID" val="60656fa94054ed1e2fb80e9a"/>
  <p:tag name="KSO_WM_TEMPLATE_ASSEMBLE_GROUPID" val="60656fa94054ed1e2fb80e9a"/>
</p:tagLst>
</file>

<file path=ppt/tags/tag1588.xml><?xml version="1.0" encoding="utf-8"?>
<p:tagLst xmlns:a="http://schemas.openxmlformats.org/drawingml/2006/main" xmlns:r="http://schemas.openxmlformats.org/officeDocument/2006/relationships" xmlns:p="http://schemas.openxmlformats.org/presentationml/2006/main">
  <p:tag name="KSO_WM_UNIT_VALUE" val="1100*1396"/>
  <p:tag name="KSO_WM_UNIT_HIGHLIGHT" val="0"/>
  <p:tag name="KSO_WM_UNIT_COMPATIBLE" val="1"/>
  <p:tag name="KSO_WM_UNIT_DIAGRAM_ISNUMVISUAL" val="0"/>
  <p:tag name="KSO_WM_UNIT_DIAGRAM_ISREFERUNIT" val="0"/>
  <p:tag name="KSO_WM_UNIT_TYPE" val="d"/>
  <p:tag name="KSO_WM_UNIT_INDEX" val="1"/>
  <p:tag name="KSO_WM_UNIT_ID" val="diagram20217183_1*d*1"/>
  <p:tag name="KSO_WM_TEMPLATE_CATEGORY" val="diagram"/>
  <p:tag name="KSO_WM_TEMPLATE_INDEX" val="20217183"/>
  <p:tag name="KSO_WM_UNIT_LAYERLEVEL" val="1"/>
  <p:tag name="KSO_WM_TAG_VERSION" val="1.0"/>
  <p:tag name="KSO_WM_BEAUTIFY_FLAG" val="#wm#"/>
  <p:tag name="KSO_WM_CHIP_GROUPID" val="5e7310da9a230a26b9e88a19"/>
  <p:tag name="KSO_WM_CHIP_XID" val="5e7310da9a230a26b9e88a1a"/>
  <p:tag name="KSO_WM_UNIT_DEC_AREA_ID" val="1517f13274d743b581e107bf3fa4ea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107bb061b5426cb9c9f8201bad5074"/>
  <p:tag name="KSO_WM_UNIT_PLACING_PICTURE" val="5e107bb061b5426cb9c9f8201bad5074"/>
  <p:tag name="KSO_WM_TEMPLATE_ASSEMBLE_XID" val="60656fa94054ed1e2fb80e9a"/>
  <p:tag name="KSO_WM_TEMPLATE_ASSEMBLE_GROUPID" val="60656fa94054ed1e2fb80e9a"/>
</p:tagLst>
</file>

<file path=ppt/tags/tag158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83_1*f*1"/>
  <p:tag name="KSO_WM_TEMPLATE_CATEGORY" val="diagram"/>
  <p:tag name="KSO_WM_TEMPLATE_INDEX" val="20217183"/>
  <p:tag name="KSO_WM_UNIT_LAYERLEVEL" val="1"/>
  <p:tag name="KSO_WM_TAG_VERSION" val="1.0"/>
  <p:tag name="KSO_WM_BEAUTIFY_FLAG" val="#wm#"/>
  <p:tag name="KSO_WM_UNIT_DEFAULT_FONT" val="14;20;2"/>
  <p:tag name="KSO_WM_UNIT_BLOCK" val="0"/>
  <p:tag name="KSO_WM_UNIT_VALUE" val="176"/>
  <p:tag name="KSO_WM_UNIT_SHOW_EDIT_AREA_INDICATION" val="1"/>
  <p:tag name="KSO_WM_CHIP_GROUPID" val="5e6b05596848fb12bee65ac8"/>
  <p:tag name="KSO_WM_CHIP_XID" val="5e6b05596848fb12bee65aca"/>
  <p:tag name="KSO_WM_UNIT_DEC_AREA_ID" val="bde327aafe184e7dba4e48b051bad2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2bbd1e9598a4d1da3c8f0fb77197a9b"/>
  <p:tag name="KSO_WM_UNIT_TEXT_FILL_FORE_SCHEMECOLOR_INDEX_BRIGHTNESS" val="0.25"/>
  <p:tag name="KSO_WM_UNIT_TEXT_FILL_FORE_SCHEMECOLOR_INDEX" val="13"/>
  <p:tag name="KSO_WM_UNIT_TEXT_FILL_TYPE" val="1"/>
  <p:tag name="KSO_WM_TEMPLATE_ASSEMBLE_XID" val="60656fa94054ed1e2fb80e9a"/>
  <p:tag name="KSO_WM_TEMPLATE_ASSEMBLE_GROUPID" val="60656fa94054ed1e2fb80e9a"/>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0.xml><?xml version="1.0" encoding="utf-8"?>
<p:tagLst xmlns:a="http://schemas.openxmlformats.org/drawingml/2006/main" xmlns:r="http://schemas.openxmlformats.org/officeDocument/2006/relationships" xmlns:p="http://schemas.openxmlformats.org/presentationml/2006/main">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SLIDE_CAN_ADD_NAVIGATION" val="1"/>
  <p:tag name="KSO_WM_SLIDE_ID" val="diagram202171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45"/>
  <p:tag name="KSO_WM_SLIDE_POSITION" val="0*47"/>
  <p:tag name="KSO_WM_TAG_VERSION" val="1.0"/>
  <p:tag name="KSO_WM_BEAUTIFY_FLAG" val="#wm#"/>
  <p:tag name="KSO_WM_TEMPLATE_CATEGORY" val="diagram"/>
  <p:tag name="KSO_WM_TEMPLATE_INDEX" val="20217183"/>
  <p:tag name="KSO_WM_SLIDE_LAYOUT" val="a_d_f"/>
  <p:tag name="KSO_WM_SLIDE_LAYOUT_CNT" val="1_1_1"/>
  <p:tag name="KSO_WM_CHIP_XID" val="5f320d1c9c36e2348c3efb02"/>
  <p:tag name="KSO_WM_CHIP_DECFILLPROP" val="[]"/>
  <p:tag name="KSO_WM_SLIDE_LAYOUT_INFO" val="{&quot;id&quot;:&quot;2021-04-01T15:59:01&quot;,&quot;maxSize&quot;:{&quot;size1&quot;:29},&quot;minSize&quot;:{&quot;size1&quot;:29},&quot;normalSize&quot;:{&quot;size1&quot;:29},&quot;subLayout&quot;:[{&quot;direction&quot;:1,&quot;id&quot;:&quot;2021-04-01T15:59:01&quot;,&quot;maxSize&quot;:{&quot;size1&quot;:62.600000000000001},&quot;minSize&quot;:{&quot;size1&quot;:62.600000000000001},&quot;normalSize&quot;:{&quot;size1&quot;:62.600000000000001},&quot;subLayout&quot;:[{&quot;id&quot;:&quot;2021-04-01T15:59:01&quot;,&quot;margin&quot;:{&quot;bottom&quot;:0.42300000786781311,&quot;left&quot;:1.2697499990463257,&quot;right&quot;:0.019500002264976501,&quot;top&quot;:2.1170001029968262},&quot;type&quot;:0},{&quot;id&quot;:&quot;2021-04-01T15:59:01&quot;,&quot;margin&quot;:{&quot;bottom&quot;:0.42300000786781311,&quot;left&quot;:1.7197500467300415,&quot;right&quot;:0.6352500319480896,&quot;top&quot;:2.1170001029968262},&quot;type&quot;:0}],&quot;type&quot;:0},{&quot;direction&quot;:1,&quot;id&quot;:&quot;2021-04-01T15:59:01&quot;,&quot;maxSize&quot;:{&quot;size1&quot;:48.699823488275676},&quot;minSize&quot;:{&quot;size1&quot;:48.699823488275676},&quot;normalSize&quot;:{&quot;size1&quot;:48.699823488275676},&quot;subLayout&quot;:[{&quot;id&quot;:&quot;2021-04-01T15:59:01&quot;,&quot;margin&quot;:{&quot;bottom&quot;:1.6670000553131104,&quot;left&quot;:1.2697499990463257,&quot;right&quot;:0.61500000953674316,&quot;top&quot;:0.83800005912780762},&quot;type&quot;:0},{&quot;id&quot;:&quot;2021-04-01T15:59:01&quot;,&quot;margin&quot;:{&quot;bottom&quot;:1.6929999589920044,&quot;left&quot;:0.019500002264976501,&quot;right&quot;:1.2697499990463257,&quot;top&quot;:0.84700000286102295},&quot;type&quot;:0}],&quot;type&quot;:0}],&quot;type&quot;:0}"/>
  <p:tag name="KSO_WM_CHIP_GROUPID" val="5f320d1c9c36e2348c3efb01"/>
  <p:tag name="KSO_WM_SLIDE_BK_DARK_LIGHT" val="2"/>
  <p:tag name="KSO_WM_SLIDE_BACKGROUND_TYPE" val="general"/>
  <p:tag name="KSO_WM_SLIDE_SUPPORT_FEATURE_TYPE" val="0"/>
  <p:tag name="KSO_WM_TEMPLATE_ASSEMBLE_XID" val="60656fa94054ed1e2fb80e9a"/>
  <p:tag name="KSO_WM_TEMPLATE_ASSEMBLE_GROUPID" val="60656fa94054ed1e2fb80e9a"/>
</p:tagLst>
</file>

<file path=ppt/tags/tag1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59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c88e76d59804ff7b1d4a6329109a5cd"/>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7183_1*i*1"/>
  <p:tag name="KSO_WM_TEMPLATE_CATEGORY" val="diagram"/>
  <p:tag name="KSO_WM_TEMPLATE_INDEX" val="20217183"/>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20d1c9c36e2348c3efb01"/>
  <p:tag name="KSO_WM_CHIP_XID" val="5f320d1c9c36e2348c3efb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65"/>
  <p:tag name="KSO_WM_TEMPLATE_ASSEMBLE_XID" val="60656fa94054ed1e2fb80e9a"/>
  <p:tag name="KSO_WM_TEMPLATE_ASSEMBLE_GROUPID" val="60656fa94054ed1e2fb80e9a"/>
</p:tagLst>
</file>

<file path=ppt/tags/tag1594.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6b2c2dfce36d47eda45f609552964c30"/>
  <p:tag name="KSO_WM_CHIP_GROUPID" val="5f320d1c9c36e2348c3efb01"/>
  <p:tag name="KSO_WM_CHIP_XID" val="5f320d1c9c36e2348c3efb02"/>
  <p:tag name="KSO_WM_TEMPLATE_CATEGORY" val="diagram"/>
  <p:tag name="KSO_WM_TEMPLATE_INDEX" val="20217183"/>
  <p:tag name="KSO_WM_UNIT_ID" val="diagram20217183_1**"/>
  <p:tag name="KSO_WM_TEMPLATE_ASSEMBLE_XID" val="60656fa94054ed1e2fb80e9a"/>
  <p:tag name="KSO_WM_TEMPLATE_ASSEMBLE_GROUPID" val="60656fa94054ed1e2fb80e9a"/>
</p:tagLst>
</file>

<file path=ppt/tags/tag15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7183_1*a*1"/>
  <p:tag name="KSO_WM_TEMPLATE_CATEGORY" val="diagram"/>
  <p:tag name="KSO_WM_TEMPLATE_INDEX" val="2021718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3c56d14c010492aa25edddc094a63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0d7afd8f90945bb8410fc42368d7d9a"/>
  <p:tag name="KSO_WM_UNIT_TEXT_FILL_FORE_SCHEMECOLOR_INDEX_BRIGHTNESS" val="0"/>
  <p:tag name="KSO_WM_UNIT_TEXT_FILL_FORE_SCHEMECOLOR_INDEX" val="13"/>
  <p:tag name="KSO_WM_UNIT_TEXT_FILL_TYPE" val="1"/>
  <p:tag name="KSO_WM_TEMPLATE_ASSEMBLE_XID" val="60656fa94054ed1e2fb80e9a"/>
  <p:tag name="KSO_WM_TEMPLATE_ASSEMBLE_GROUPID" val="60656fa94054ed1e2fb80e9a"/>
</p:tagLst>
</file>

<file path=ppt/tags/tag1596.xml><?xml version="1.0" encoding="utf-8"?>
<p:tagLst xmlns:a="http://schemas.openxmlformats.org/drawingml/2006/main" xmlns:r="http://schemas.openxmlformats.org/officeDocument/2006/relationships" xmlns:p="http://schemas.openxmlformats.org/presentationml/2006/main">
  <p:tag name="KSO_WM_UNIT_VALUE" val="1100*1396"/>
  <p:tag name="KSO_WM_UNIT_HIGHLIGHT" val="0"/>
  <p:tag name="KSO_WM_UNIT_COMPATIBLE" val="1"/>
  <p:tag name="KSO_WM_UNIT_DIAGRAM_ISNUMVISUAL" val="0"/>
  <p:tag name="KSO_WM_UNIT_DIAGRAM_ISREFERUNIT" val="0"/>
  <p:tag name="KSO_WM_UNIT_TYPE" val="d"/>
  <p:tag name="KSO_WM_UNIT_INDEX" val="1"/>
  <p:tag name="KSO_WM_UNIT_ID" val="diagram20217183_1*d*1"/>
  <p:tag name="KSO_WM_TEMPLATE_CATEGORY" val="diagram"/>
  <p:tag name="KSO_WM_TEMPLATE_INDEX" val="20217183"/>
  <p:tag name="KSO_WM_UNIT_LAYERLEVEL" val="1"/>
  <p:tag name="KSO_WM_TAG_VERSION" val="1.0"/>
  <p:tag name="KSO_WM_BEAUTIFY_FLAG" val="#wm#"/>
  <p:tag name="KSO_WM_CHIP_GROUPID" val="5e7310da9a230a26b9e88a19"/>
  <p:tag name="KSO_WM_CHIP_XID" val="5e7310da9a230a26b9e88a1a"/>
  <p:tag name="KSO_WM_UNIT_DEC_AREA_ID" val="1517f13274d743b581e107bf3fa4ea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107bb061b5426cb9c9f8201bad5074"/>
  <p:tag name="KSO_WM_UNIT_PLACING_PICTURE" val="5e107bb061b5426cb9c9f8201bad5074"/>
  <p:tag name="KSO_WM_TEMPLATE_ASSEMBLE_XID" val="60656fa94054ed1e2fb80e9a"/>
  <p:tag name="KSO_WM_TEMPLATE_ASSEMBLE_GROUPID" val="60656fa94054ed1e2fb80e9a"/>
  <p:tag name="KSO_WM_UNIT_PLACING_PICTURE_INFO" val="{&quot;code&quot;:&quot;&quot;,&quot;full_picture&quot;:false,&quot;scheme&quot;:&quot;&quot;,&quot;spacing&quot;:5}"/>
  <p:tag name="KSO_WM_UNIT_PLACING_PICTURE_COLLAGE_VIEWPORT" val="{&quot;height&quot;:4580,&quot;width&quot;:5813.121616528703}"/>
</p:tagLst>
</file>

<file path=ppt/tags/tag159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83_1*f*1"/>
  <p:tag name="KSO_WM_TEMPLATE_CATEGORY" val="diagram"/>
  <p:tag name="KSO_WM_TEMPLATE_INDEX" val="20217183"/>
  <p:tag name="KSO_WM_UNIT_LAYERLEVEL" val="1"/>
  <p:tag name="KSO_WM_TAG_VERSION" val="1.0"/>
  <p:tag name="KSO_WM_BEAUTIFY_FLAG" val="#wm#"/>
  <p:tag name="KSO_WM_UNIT_DEFAULT_FONT" val="14;20;2"/>
  <p:tag name="KSO_WM_UNIT_BLOCK" val="0"/>
  <p:tag name="KSO_WM_UNIT_VALUE" val="176"/>
  <p:tag name="KSO_WM_UNIT_SHOW_EDIT_AREA_INDICATION" val="1"/>
  <p:tag name="KSO_WM_CHIP_GROUPID" val="5e6b05596848fb12bee65ac8"/>
  <p:tag name="KSO_WM_CHIP_XID" val="5e6b05596848fb12bee65aca"/>
  <p:tag name="KSO_WM_UNIT_DEC_AREA_ID" val="bde327aafe184e7dba4e48b051bad2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2bbd1e9598a4d1da3c8f0fb77197a9b"/>
  <p:tag name="KSO_WM_UNIT_TEXT_FILL_FORE_SCHEMECOLOR_INDEX_BRIGHTNESS" val="0.25"/>
  <p:tag name="KSO_WM_UNIT_TEXT_FILL_FORE_SCHEMECOLOR_INDEX" val="13"/>
  <p:tag name="KSO_WM_UNIT_TEXT_FILL_TYPE" val="1"/>
  <p:tag name="KSO_WM_TEMPLATE_ASSEMBLE_XID" val="60656fa94054ed1e2fb80e9a"/>
  <p:tag name="KSO_WM_TEMPLATE_ASSEMBLE_GROUPID" val="60656fa94054ed1e2fb80e9a"/>
</p:tagLst>
</file>

<file path=ppt/tags/tag1598.xml><?xml version="1.0" encoding="utf-8"?>
<p:tagLst xmlns:a="http://schemas.openxmlformats.org/drawingml/2006/main" xmlns:r="http://schemas.openxmlformats.org/officeDocument/2006/relationships" xmlns:p="http://schemas.openxmlformats.org/presentationml/2006/main">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SLIDE_CAN_ADD_NAVIGATION" val="1"/>
  <p:tag name="KSO_WM_SLIDE_ID" val="diagram202171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45"/>
  <p:tag name="KSO_WM_SLIDE_POSITION" val="0*47"/>
  <p:tag name="KSO_WM_TAG_VERSION" val="1.0"/>
  <p:tag name="KSO_WM_BEAUTIFY_FLAG" val="#wm#"/>
  <p:tag name="KSO_WM_TEMPLATE_CATEGORY" val="diagram"/>
  <p:tag name="KSO_WM_TEMPLATE_INDEX" val="20217183"/>
  <p:tag name="KSO_WM_SLIDE_LAYOUT" val="a_d_f"/>
  <p:tag name="KSO_WM_SLIDE_LAYOUT_CNT" val="1_1_1"/>
  <p:tag name="KSO_WM_CHIP_XID" val="5f320d1c9c36e2348c3efb02"/>
  <p:tag name="KSO_WM_CHIP_DECFILLPROP" val="[]"/>
  <p:tag name="KSO_WM_SLIDE_LAYOUT_INFO" val="{&quot;id&quot;:&quot;2021-04-01T15:59:01&quot;,&quot;maxSize&quot;:{&quot;size1&quot;:29},&quot;minSize&quot;:{&quot;size1&quot;:29},&quot;normalSize&quot;:{&quot;size1&quot;:29},&quot;subLayout&quot;:[{&quot;direction&quot;:1,&quot;id&quot;:&quot;2021-04-01T15:59:01&quot;,&quot;maxSize&quot;:{&quot;size1&quot;:62.600000000000001},&quot;minSize&quot;:{&quot;size1&quot;:62.600000000000001},&quot;normalSize&quot;:{&quot;size1&quot;:62.600000000000001},&quot;subLayout&quot;:[{&quot;id&quot;:&quot;2021-04-01T15:59:01&quot;,&quot;margin&quot;:{&quot;bottom&quot;:0.42300000786781311,&quot;left&quot;:1.2697499990463257,&quot;right&quot;:0.019500002264976501,&quot;top&quot;:2.1170001029968262},&quot;type&quot;:0},{&quot;id&quot;:&quot;2021-04-01T15:59:01&quot;,&quot;margin&quot;:{&quot;bottom&quot;:0.42300000786781311,&quot;left&quot;:1.7197500467300415,&quot;right&quot;:0.6352500319480896,&quot;top&quot;:2.1170001029968262},&quot;type&quot;:0}],&quot;type&quot;:0},{&quot;direction&quot;:1,&quot;id&quot;:&quot;2021-04-01T15:59:01&quot;,&quot;maxSize&quot;:{&quot;size1&quot;:48.699823488275676},&quot;minSize&quot;:{&quot;size1&quot;:48.699823488275676},&quot;normalSize&quot;:{&quot;size1&quot;:48.699823488275676},&quot;subLayout&quot;:[{&quot;id&quot;:&quot;2021-04-01T15:59:01&quot;,&quot;margin&quot;:{&quot;bottom&quot;:1.6670000553131104,&quot;left&quot;:1.2697499990463257,&quot;right&quot;:0.61500000953674316,&quot;top&quot;:0.83800005912780762},&quot;type&quot;:0},{&quot;id&quot;:&quot;2021-04-01T15:59:01&quot;,&quot;margin&quot;:{&quot;bottom&quot;:1.6929999589920044,&quot;left&quot;:0.019500002264976501,&quot;right&quot;:1.2697499990463257,&quot;top&quot;:0.84700000286102295},&quot;type&quot;:0}],&quot;type&quot;:0}],&quot;type&quot;:0}"/>
  <p:tag name="KSO_WM_CHIP_GROUPID" val="5f320d1c9c36e2348c3efb01"/>
  <p:tag name="KSO_WM_SLIDE_BK_DARK_LIGHT" val="2"/>
  <p:tag name="KSO_WM_SLIDE_BACKGROUND_TYPE" val="general"/>
  <p:tag name="KSO_WM_SLIDE_SUPPORT_FEATURE_TYPE" val="0"/>
  <p:tag name="KSO_WM_TEMPLATE_ASSEMBLE_XID" val="60656fa94054ed1e2fb80e9a"/>
  <p:tag name="KSO_WM_TEMPLATE_ASSEMBLE_GROUPID" val="60656fa94054ed1e2fb80e9a"/>
</p:tagLst>
</file>

<file path=ppt/tags/tag1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0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c88e76d59804ff7b1d4a6329109a5cd"/>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7183_1*i*1"/>
  <p:tag name="KSO_WM_TEMPLATE_CATEGORY" val="diagram"/>
  <p:tag name="KSO_WM_TEMPLATE_INDEX" val="20217183"/>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20d1c9c36e2348c3efb01"/>
  <p:tag name="KSO_WM_CHIP_XID" val="5f320d1c9c36e2348c3efb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65"/>
  <p:tag name="KSO_WM_TEMPLATE_ASSEMBLE_XID" val="60656fa94054ed1e2fb80e9a"/>
  <p:tag name="KSO_WM_TEMPLATE_ASSEMBLE_GROUPID" val="60656fa94054ed1e2fb80e9a"/>
</p:tagLst>
</file>

<file path=ppt/tags/tag1602.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6b2c2dfce36d47eda45f609552964c30"/>
  <p:tag name="KSO_WM_CHIP_GROUPID" val="5f320d1c9c36e2348c3efb01"/>
  <p:tag name="KSO_WM_CHIP_XID" val="5f320d1c9c36e2348c3efb02"/>
  <p:tag name="KSO_WM_TEMPLATE_CATEGORY" val="diagram"/>
  <p:tag name="KSO_WM_TEMPLATE_INDEX" val="20217183"/>
  <p:tag name="KSO_WM_UNIT_ID" val="diagram20217183_1**"/>
  <p:tag name="KSO_WM_TEMPLATE_ASSEMBLE_XID" val="60656fa94054ed1e2fb80e9a"/>
  <p:tag name="KSO_WM_TEMPLATE_ASSEMBLE_GROUPID" val="60656fa94054ed1e2fb80e9a"/>
</p:tagLst>
</file>

<file path=ppt/tags/tag16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7183_1*a*1"/>
  <p:tag name="KSO_WM_TEMPLATE_CATEGORY" val="diagram"/>
  <p:tag name="KSO_WM_TEMPLATE_INDEX" val="2021718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3c56d14c010492aa25edddc094a63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0d7afd8f90945bb8410fc42368d7d9a"/>
  <p:tag name="KSO_WM_UNIT_TEXT_FILL_FORE_SCHEMECOLOR_INDEX_BRIGHTNESS" val="0"/>
  <p:tag name="KSO_WM_UNIT_TEXT_FILL_FORE_SCHEMECOLOR_INDEX" val="13"/>
  <p:tag name="KSO_WM_UNIT_TEXT_FILL_TYPE" val="1"/>
  <p:tag name="KSO_WM_TEMPLATE_ASSEMBLE_XID" val="60656fa94054ed1e2fb80e9a"/>
  <p:tag name="KSO_WM_TEMPLATE_ASSEMBLE_GROUPID" val="60656fa94054ed1e2fb80e9a"/>
</p:tagLst>
</file>

<file path=ppt/tags/tag1604.xml><?xml version="1.0" encoding="utf-8"?>
<p:tagLst xmlns:a="http://schemas.openxmlformats.org/drawingml/2006/main" xmlns:r="http://schemas.openxmlformats.org/officeDocument/2006/relationships" xmlns:p="http://schemas.openxmlformats.org/presentationml/2006/main">
  <p:tag name="KSO_WM_UNIT_VALUE" val="1100*1396"/>
  <p:tag name="KSO_WM_UNIT_HIGHLIGHT" val="0"/>
  <p:tag name="KSO_WM_UNIT_COMPATIBLE" val="1"/>
  <p:tag name="KSO_WM_UNIT_DIAGRAM_ISNUMVISUAL" val="0"/>
  <p:tag name="KSO_WM_UNIT_DIAGRAM_ISREFERUNIT" val="0"/>
  <p:tag name="KSO_WM_UNIT_TYPE" val="d"/>
  <p:tag name="KSO_WM_UNIT_INDEX" val="1"/>
  <p:tag name="KSO_WM_UNIT_ID" val="diagram20217183_1*d*1"/>
  <p:tag name="KSO_WM_TEMPLATE_CATEGORY" val="diagram"/>
  <p:tag name="KSO_WM_TEMPLATE_INDEX" val="20217183"/>
  <p:tag name="KSO_WM_UNIT_LAYERLEVEL" val="1"/>
  <p:tag name="KSO_WM_TAG_VERSION" val="1.0"/>
  <p:tag name="KSO_WM_BEAUTIFY_FLAG" val="#wm#"/>
  <p:tag name="KSO_WM_CHIP_GROUPID" val="5e7310da9a230a26b9e88a19"/>
  <p:tag name="KSO_WM_CHIP_XID" val="5e7310da9a230a26b9e88a1a"/>
  <p:tag name="KSO_WM_UNIT_DEC_AREA_ID" val="1517f13274d743b581e107bf3fa4ea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107bb061b5426cb9c9f8201bad5074"/>
  <p:tag name="KSO_WM_UNIT_PLACING_PICTURE" val="5e107bb061b5426cb9c9f8201bad5074"/>
  <p:tag name="KSO_WM_TEMPLATE_ASSEMBLE_XID" val="60656fa94054ed1e2fb80e9a"/>
  <p:tag name="KSO_WM_TEMPLATE_ASSEMBLE_GROUPID" val="60656fa94054ed1e2fb80e9a"/>
</p:tagLst>
</file>

<file path=ppt/tags/tag160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83_1*f*1"/>
  <p:tag name="KSO_WM_TEMPLATE_CATEGORY" val="diagram"/>
  <p:tag name="KSO_WM_TEMPLATE_INDEX" val="20217183"/>
  <p:tag name="KSO_WM_UNIT_LAYERLEVEL" val="1"/>
  <p:tag name="KSO_WM_TAG_VERSION" val="1.0"/>
  <p:tag name="KSO_WM_BEAUTIFY_FLAG" val="#wm#"/>
  <p:tag name="KSO_WM_UNIT_DEFAULT_FONT" val="14;20;2"/>
  <p:tag name="KSO_WM_UNIT_BLOCK" val="0"/>
  <p:tag name="KSO_WM_UNIT_VALUE" val="176"/>
  <p:tag name="KSO_WM_UNIT_SHOW_EDIT_AREA_INDICATION" val="1"/>
  <p:tag name="KSO_WM_CHIP_GROUPID" val="5e6b05596848fb12bee65ac8"/>
  <p:tag name="KSO_WM_CHIP_XID" val="5e6b05596848fb12bee65aca"/>
  <p:tag name="KSO_WM_UNIT_DEC_AREA_ID" val="bde327aafe184e7dba4e48b051bad2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2bbd1e9598a4d1da3c8f0fb77197a9b"/>
  <p:tag name="KSO_WM_UNIT_TEXT_FILL_FORE_SCHEMECOLOR_INDEX_BRIGHTNESS" val="0.25"/>
  <p:tag name="KSO_WM_UNIT_TEXT_FILL_FORE_SCHEMECOLOR_INDEX" val="13"/>
  <p:tag name="KSO_WM_UNIT_TEXT_FILL_TYPE" val="1"/>
  <p:tag name="KSO_WM_TEMPLATE_ASSEMBLE_XID" val="60656fa94054ed1e2fb80e9a"/>
  <p:tag name="KSO_WM_TEMPLATE_ASSEMBLE_GROUPID" val="60656fa94054ed1e2fb80e9a"/>
</p:tagLst>
</file>

<file path=ppt/tags/tag1606.xml><?xml version="1.0" encoding="utf-8"?>
<p:tagLst xmlns:a="http://schemas.openxmlformats.org/drawingml/2006/main" xmlns:r="http://schemas.openxmlformats.org/officeDocument/2006/relationships" xmlns:p="http://schemas.openxmlformats.org/presentationml/2006/main">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picture_toward&quot;:0,&quot;picture_dockside&quot;:[],&quot;fill_id&quot;:&quot;b9ab8460162b46f3a45539a3624e23f5&quot;,&quot;fill_align&quot;:&quot;lm&quot;,&quot;chip_types&quot;:[&quot;header&quot;]},{&quot;text_align&quot;:&quot;cm&quot;,&quot;text_direction&quot;:&quot;horizontal&quot;,&quot;support_big_font&quot;:false,&quot;picture_toward&quot;:0,&quot;picture_dockside&quot;:[],&quot;fill_id&quot;:&quot;92cd73cfb04b4ecea3bda0d252a5f524&quot;,&quot;fill_align&quot;:&quot;cm&quot;,&quot;chip_types&quot;:[&quot;picture&quot;]},{&quot;text_align&quot;:&quot;lm&quot;,&quot;text_direction&quot;:&quot;horizontal&quot;,&quot;support_big_font&quot;:false,&quot;picture_toward&quot;:0,&quot;picture_dockside&quot;:[],&quot;fill_id&quot;:&quot;2eaf28af22184684b447d4f6f371e2c1&quot;,&quot;fill_align&quot;:&quot;lm&quot;,&quot;chip_types&quot;:[&quot;text&quot;]}]]"/>
  <p:tag name="KSO_WM_SLIDE_CAN_ADD_NAVIGATION" val="1"/>
  <p:tag name="KSO_WM_SLIDE_ID" val="diagram202171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45"/>
  <p:tag name="KSO_WM_SLIDE_POSITION" val="0*47"/>
  <p:tag name="KSO_WM_TAG_VERSION" val="1.0"/>
  <p:tag name="KSO_WM_BEAUTIFY_FLAG" val="#wm#"/>
  <p:tag name="KSO_WM_TEMPLATE_CATEGORY" val="diagram"/>
  <p:tag name="KSO_WM_TEMPLATE_INDEX" val="20217183"/>
  <p:tag name="KSO_WM_SLIDE_LAYOUT" val="a_d_f"/>
  <p:tag name="KSO_WM_SLIDE_LAYOUT_CNT" val="1_1_1"/>
  <p:tag name="KSO_WM_CHIP_XID" val="5f320d1c9c36e2348c3efb02"/>
  <p:tag name="KSO_WM_CHIP_DECFILLPROP" val="[]"/>
  <p:tag name="KSO_WM_SLIDE_LAYOUT_INFO" val="{&quot;id&quot;:&quot;2021-04-01T15:59:01&quot;,&quot;maxSize&quot;:{&quot;size1&quot;:29},&quot;minSize&quot;:{&quot;size1&quot;:29},&quot;normalSize&quot;:{&quot;size1&quot;:29},&quot;subLayout&quot;:[{&quot;direction&quot;:1,&quot;id&quot;:&quot;2021-04-01T15:59:01&quot;,&quot;maxSize&quot;:{&quot;size1&quot;:62.600000000000001},&quot;minSize&quot;:{&quot;size1&quot;:62.600000000000001},&quot;normalSize&quot;:{&quot;size1&quot;:62.600000000000001},&quot;subLayout&quot;:[{&quot;id&quot;:&quot;2021-04-01T15:59:01&quot;,&quot;margin&quot;:{&quot;bottom&quot;:0.42300000786781311,&quot;left&quot;:1.2697499990463257,&quot;right&quot;:0.019500002264976501,&quot;top&quot;:2.1170001029968262},&quot;type&quot;:0},{&quot;id&quot;:&quot;2021-04-01T15:59:01&quot;,&quot;margin&quot;:{&quot;bottom&quot;:0.42300000786781311,&quot;left&quot;:1.7197500467300415,&quot;right&quot;:0.6352500319480896,&quot;top&quot;:2.1170001029968262},&quot;type&quot;:0}],&quot;type&quot;:0},{&quot;direction&quot;:1,&quot;id&quot;:&quot;2021-04-01T15:59:01&quot;,&quot;maxSize&quot;:{&quot;size1&quot;:48.700000000000003},&quot;minSize&quot;:{&quot;size1&quot;:48.700000000000003},&quot;normalSize&quot;:{&quot;size1&quot;:48.700000000000003},&quot;subLayout&quot;:[{&quot;id&quot;:&quot;2021-04-01T15:59:01&quot;,&quot;margin&quot;:{&quot;bottom&quot;:1.6670000553131104,&quot;left&quot;:1.2697499990463257,&quot;right&quot;:0.61500000953674316,&quot;top&quot;:0.83800005912780762},&quot;type&quot;:0},{&quot;id&quot;:&quot;2021-04-01T15:59:01&quot;,&quot;margin&quot;:{&quot;bottom&quot;:1.6929999589920044,&quot;left&quot;:0.019500002264976501,&quot;right&quot;:1.2697499990463257,&quot;top&quot;:0.84700000286102295},&quot;type&quot;:0}],&quot;type&quot;:0}],&quot;type&quot;:0}"/>
  <p:tag name="KSO_WM_CHIP_GROUPID" val="5f320d1c9c36e2348c3efb01"/>
  <p:tag name="KSO_WM_SLIDE_BK_DARK_LIGHT" val="2"/>
  <p:tag name="KSO_WM_SLIDE_BACKGROUND_TYPE" val="general"/>
  <p:tag name="KSO_WM_SLIDE_SUPPORT_FEATURE_TYPE" val="0"/>
  <p:tag name="KSO_WM_TEMPLATE_ASSEMBLE_XID" val="60656fa94054ed1e2fb80e9a"/>
  <p:tag name="KSO_WM_TEMPLATE_ASSEMBLE_GROUPID" val="60656fa94054ed1e2fb80e9a"/>
</p:tagLst>
</file>

<file path=ppt/tags/tag1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09.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c88e76d59804ff7b1d4a6329109a5cd"/>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7183_1*i*1"/>
  <p:tag name="KSO_WM_TEMPLATE_CATEGORY" val="diagram"/>
  <p:tag name="KSO_WM_TEMPLATE_INDEX" val="20217183"/>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20d1c9c36e2348c3efb01"/>
  <p:tag name="KSO_WM_CHIP_XID" val="5f320d1c9c36e2348c3efb0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65"/>
  <p:tag name="KSO_WM_TEMPLATE_ASSEMBLE_XID" val="60656fa94054ed1e2fb80e9a"/>
  <p:tag name="KSO_WM_TEMPLATE_ASSEMBLE_GROUPID" val="60656fa94054ed1e2fb80e9a"/>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0.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1"/>
  <p:tag name="KSO_WM_UNIT_DEC_AREA_ID" val="6b2c2dfce36d47eda45f609552964c30"/>
  <p:tag name="KSO_WM_CHIP_GROUPID" val="5f320d1c9c36e2348c3efb01"/>
  <p:tag name="KSO_WM_CHIP_XID" val="5f320d1c9c36e2348c3efb02"/>
  <p:tag name="KSO_WM_TEMPLATE_CATEGORY" val="diagram"/>
  <p:tag name="KSO_WM_TEMPLATE_INDEX" val="20217183"/>
  <p:tag name="KSO_WM_UNIT_ID" val="diagram20217183_1**"/>
  <p:tag name="KSO_WM_TEMPLATE_ASSEMBLE_XID" val="60656fa94054ed1e2fb80e9a"/>
  <p:tag name="KSO_WM_TEMPLATE_ASSEMBLE_GROUPID" val="60656fa94054ed1e2fb80e9a"/>
</p:tagLst>
</file>

<file path=ppt/tags/tag16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7183_1*a*1"/>
  <p:tag name="KSO_WM_TEMPLATE_CATEGORY" val="diagram"/>
  <p:tag name="KSO_WM_TEMPLATE_INDEX" val="2021718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3c56d14c010492aa25edddc094a63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0d7afd8f90945bb8410fc42368d7d9a"/>
  <p:tag name="KSO_WM_UNIT_TEXT_FILL_FORE_SCHEMECOLOR_INDEX_BRIGHTNESS" val="0"/>
  <p:tag name="KSO_WM_UNIT_TEXT_FILL_FORE_SCHEMECOLOR_INDEX" val="13"/>
  <p:tag name="KSO_WM_UNIT_TEXT_FILL_TYPE" val="1"/>
  <p:tag name="KSO_WM_TEMPLATE_ASSEMBLE_XID" val="60656fa94054ed1e2fb80e9a"/>
  <p:tag name="KSO_WM_TEMPLATE_ASSEMBLE_GROUPID" val="60656fa94054ed1e2fb80e9a"/>
</p:tagLst>
</file>

<file path=ppt/tags/tag1612.xml><?xml version="1.0" encoding="utf-8"?>
<p:tagLst xmlns:a="http://schemas.openxmlformats.org/drawingml/2006/main" xmlns:r="http://schemas.openxmlformats.org/officeDocument/2006/relationships" xmlns:p="http://schemas.openxmlformats.org/presentationml/2006/main">
  <p:tag name="KSO_WM_UNIT_VALUE" val="1100*1396"/>
  <p:tag name="KSO_WM_UNIT_HIGHLIGHT" val="0"/>
  <p:tag name="KSO_WM_UNIT_COMPATIBLE" val="1"/>
  <p:tag name="KSO_WM_UNIT_DIAGRAM_ISNUMVISUAL" val="0"/>
  <p:tag name="KSO_WM_UNIT_DIAGRAM_ISREFERUNIT" val="0"/>
  <p:tag name="KSO_WM_UNIT_TYPE" val="d"/>
  <p:tag name="KSO_WM_UNIT_INDEX" val="1"/>
  <p:tag name="KSO_WM_UNIT_ID" val="diagram20217183_1*d*1"/>
  <p:tag name="KSO_WM_TEMPLATE_CATEGORY" val="diagram"/>
  <p:tag name="KSO_WM_TEMPLATE_INDEX" val="20217183"/>
  <p:tag name="KSO_WM_UNIT_LAYERLEVEL" val="1"/>
  <p:tag name="KSO_WM_TAG_VERSION" val="1.0"/>
  <p:tag name="KSO_WM_BEAUTIFY_FLAG" val="#wm#"/>
  <p:tag name="KSO_WM_CHIP_GROUPID" val="5e7310da9a230a26b9e88a19"/>
  <p:tag name="KSO_WM_CHIP_XID" val="5e7310da9a230a26b9e88a1a"/>
  <p:tag name="KSO_WM_UNIT_DEC_AREA_ID" val="1517f13274d743b581e107bf3fa4ea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e107bb061b5426cb9c9f8201bad5074"/>
  <p:tag name="KSO_WM_UNIT_PLACING_PICTURE" val="5e107bb061b5426cb9c9f8201bad5074"/>
  <p:tag name="KSO_WM_TEMPLATE_ASSEMBLE_XID" val="60656fa94054ed1e2fb80e9a"/>
  <p:tag name="KSO_WM_TEMPLATE_ASSEMBLE_GROUPID" val="60656fa94054ed1e2fb80e9a"/>
</p:tagLst>
</file>

<file path=ppt/tags/tag161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83_1*f*1"/>
  <p:tag name="KSO_WM_TEMPLATE_CATEGORY" val="diagram"/>
  <p:tag name="KSO_WM_TEMPLATE_INDEX" val="20217183"/>
  <p:tag name="KSO_WM_UNIT_LAYERLEVEL" val="1"/>
  <p:tag name="KSO_WM_TAG_VERSION" val="1.0"/>
  <p:tag name="KSO_WM_BEAUTIFY_FLAG" val="#wm#"/>
  <p:tag name="KSO_WM_UNIT_DEFAULT_FONT" val="14;20;2"/>
  <p:tag name="KSO_WM_UNIT_BLOCK" val="0"/>
  <p:tag name="KSO_WM_UNIT_VALUE" val="176"/>
  <p:tag name="KSO_WM_UNIT_SHOW_EDIT_AREA_INDICATION" val="1"/>
  <p:tag name="KSO_WM_CHIP_GROUPID" val="5e6b05596848fb12bee65ac8"/>
  <p:tag name="KSO_WM_CHIP_XID" val="5e6b05596848fb12bee65aca"/>
  <p:tag name="KSO_WM_UNIT_DEC_AREA_ID" val="bde327aafe184e7dba4e48b051bad2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2bbd1e9598a4d1da3c8f0fb77197a9b"/>
  <p:tag name="KSO_WM_UNIT_TEXT_FILL_FORE_SCHEMECOLOR_INDEX_BRIGHTNESS" val="0.25"/>
  <p:tag name="KSO_WM_UNIT_TEXT_FILL_FORE_SCHEMECOLOR_INDEX" val="13"/>
  <p:tag name="KSO_WM_UNIT_TEXT_FILL_TYPE" val="1"/>
  <p:tag name="KSO_WM_TEMPLATE_ASSEMBLE_XID" val="60656fa94054ed1e2fb80e9a"/>
  <p:tag name="KSO_WM_TEMPLATE_ASSEMBLE_GROUPID" val="60656fa94054ed1e2fb80e9a"/>
</p:tagLst>
</file>

<file path=ppt/tags/tag16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46.143749999999997},&quot;subLayout&quot;:[{&quot;id&quot;:&quot;2021-04-01T16:15:33&quot;,&quot;margin&quot;:{&quot;bottom&quot;:1.6929999589920044,&quot;left&quot;:1.5877500772476196,&quot;right&quot;:0,&quot;top&quot;:1.6929999589920044},&quot;type&quot;:0},{&quot;id&quot;:&quot;2021-04-01T16:15:33&quot;,&quot;margin&quot;:{&quot;bottom&quot;:1.6929999589920044,&quot;left&quot;:1.2697499990463257,&quot;right&quot;:1.2697499990463257,&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1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17.xml><?xml version="1.0" encoding="utf-8"?>
<p:tagLst xmlns:a="http://schemas.openxmlformats.org/drawingml/2006/main" xmlns:r="http://schemas.openxmlformats.org/officeDocument/2006/relationships" xmlns:p="http://schemas.openxmlformats.org/presentationml/2006/main">
  <p:tag name="KSO_WM_UNIT_VALUE" val="1227*1227"/>
  <p:tag name="KSO_WM_UNIT_HIGHLIGHT" val="0"/>
  <p:tag name="KSO_WM_UNIT_COMPATIBLE" val="1"/>
  <p:tag name="KSO_WM_UNIT_DIAGRAM_ISNUMVISUAL" val="0"/>
  <p:tag name="KSO_WM_UNIT_DIAGRAM_ISREFERUNIT" val="0"/>
  <p:tag name="KSO_WM_UNIT_TYPE" val="d"/>
  <p:tag name="KSO_WM_UNIT_INDEX" val="1"/>
  <p:tag name="KSO_WM_UNIT_ID" val="diagram20217032_1*d*1"/>
  <p:tag name="KSO_WM_TEMPLATE_CATEGORY" val="diagram"/>
  <p:tag name="KSO_WM_TEMPLATE_INDEX" val="20217032"/>
  <p:tag name="KSO_WM_UNIT_LAYERLEVEL" val="1"/>
  <p:tag name="KSO_WM_TAG_VERSION" val="1.0"/>
  <p:tag name="KSO_WM_BEAUTIFY_FLAG" val="#wm#"/>
  <p:tag name="KSO_WM_CHIP_GROUPID" val="5e7310da9a230a26b9e88a19"/>
  <p:tag name="KSO_WM_CHIP_XID" val="5e7310da9a230a26b9e88a1a"/>
  <p:tag name="KSO_WM_UNIT_DEC_AREA_ID" val="a21e6a9f4a854ce0a85a359131584ef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ASSEMBLE_CHIP_INDEX" val="f9853a8e11bf44ee8e69045d62a039a9"/>
  <p:tag name="KSO_WM_UNIT_PLACING_PICTURE" val="f9853a8e11bf44ee8e69045d62a039a9"/>
  <p:tag name="KSO_WM_TEMPLATE_ASSEMBLE_XID" val="6065703f4054ed1e2fb81493"/>
  <p:tag name="KSO_WM_TEMPLATE_ASSEMBLE_GROUPID" val="6065703f4054ed1e2fb81493"/>
  <p:tag name="KSO_WM_UNIT_PLACING_PICTURE_INFO" val="{&quot;code&quot;:&quot;&quot;,&quot;full_picture&quot;:false,&quot;scheme&quot;:&quot;&quot;,&quot;spacing&quot;:5}"/>
  <p:tag name="KSO_WM_UNIT_PLACING_PICTURE_COLLAGE_VIEWPORT" val="{&quot;height&quot;:5837.529133858268,&quot;width&quot;:5560.535233828796}"/>
</p:tagLst>
</file>

<file path=ppt/tags/tag161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32_1*f*1"/>
  <p:tag name="KSO_WM_TEMPLATE_CATEGORY" val="diagram"/>
  <p:tag name="KSO_WM_TEMPLATE_INDEX" val="2021703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1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7032_1*i*1"/>
  <p:tag name="KSO_WM_TEMPLATE_CATEGORY" val="diagram"/>
  <p:tag name="KSO_WM_TEMPLATE_INDEX" val="20217032"/>
  <p:tag name="KSO_WM_UNIT_LAYERLEVEL" val="1"/>
  <p:tag name="KSO_WM_TAG_VERSION" val="1.0"/>
  <p:tag name="KSO_WM_BEAUTIFY_FLAG" val="#wm#"/>
  <p:tag name="KSO_WM_UNIT_BLOCK" val="0"/>
  <p:tag name="KSO_WM_UNIT_SM_LIMIT_TYPE" val="1"/>
  <p:tag name="KSO_WM_UNIT_DEC_AREA_ID" val="99bd2141fac44da9ad18283ac7d2828f"/>
  <p:tag name="KSO_WM_UNIT_TYPE" val="i"/>
  <p:tag name="KSO_WM_UNIT_INDEX" val="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195998712faa657ab86"/>
  <p:tag name="KSO_WM_CHIP_XID" val="5fadf195998712faa657ab8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3f4054ed1e2fb81493"/>
  <p:tag name="KSO_WM_TEMPLATE_ASSEMBLE_GROUPID" val="6065703f4054ed1e2fb81493"/>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LAYOUT_INFO" val="{&quot;direction&quot;:1,&quot;id&quot;:&quot;2021-04-01T16:15:33&quot;,&quot;maxSize&quot;:{&quot;size1&quot;:58.799999999999997},&quot;minSize&quot;:{&quot;size1&quot;:38.799999999999997},&quot;normalSize&quot;:{&quot;size1&quot;:47.862499999999997},&quot;subLayout&quot;:[{&quot;id&quot;:&quot;2021-04-01T16:15:33&quot;,&quot;margin&quot;:{&quot;bottom&quot;:1.6929999589920044,&quot;left&quot;:1.5877500772476196,&quot;right&quot;:0,&quot;top&quot;:1.6929999589920044},&quot;type&quot;:0},{&quot;id&quot;:&quot;2021-04-01T16:15:33&quot;,&quot;margin&quot;:{&quot;bottom&quot;:1.6929999589920044,&quot;left&quot;:1.2697499990463257,&quot;right&quot;:1.2697499990463257,&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Lst>
</file>

<file path=ppt/tags/tag1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23.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13_1*ζ_h_i*1_1_1"/>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Lst>
</file>

<file path=ppt/tags/tag1624.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13_1*ζ_h_i*1_1_2"/>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5.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13_1*ζ_h_i*1_1_3"/>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6.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6613_1*ζ_h_i*1_1_4"/>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7.xml><?xml version="1.0" encoding="utf-8"?>
<p:tagLst xmlns:a="http://schemas.openxmlformats.org/drawingml/2006/main" xmlns:r="http://schemas.openxmlformats.org/officeDocument/2006/relationships" xmlns:p="http://schemas.openxmlformats.org/presentationml/2006/main">
  <p:tag name="KSO_WM_UNIT_PICTURE_TOWARD" val="1"/>
  <p:tag name="KSO_WM_UNIT_VALUE" val="1159*100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13_1*ζ_h_d*1_1_1"/>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Lst>
</file>

<file path=ppt/tags/tag16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32_1*f*1"/>
  <p:tag name="KSO_WM_TEMPLATE_CATEGORY" val="diagram"/>
  <p:tag name="KSO_WM_TEMPLATE_INDEX" val="2021703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1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7032_1*i*1"/>
  <p:tag name="KSO_WM_TEMPLATE_CATEGORY" val="diagram"/>
  <p:tag name="KSO_WM_TEMPLATE_INDEX" val="20217032"/>
  <p:tag name="KSO_WM_UNIT_LAYERLEVEL" val="1"/>
  <p:tag name="KSO_WM_TAG_VERSION" val="1.0"/>
  <p:tag name="KSO_WM_BEAUTIFY_FLAG" val="#wm#"/>
  <p:tag name="KSO_WM_UNIT_BLOCK" val="0"/>
  <p:tag name="KSO_WM_UNIT_SM_LIMIT_TYPE" val="1"/>
  <p:tag name="KSO_WM_UNIT_DEC_AREA_ID" val="99bd2141fac44da9ad18283ac7d2828f"/>
  <p:tag name="KSO_WM_UNIT_TYPE" val="i"/>
  <p:tag name="KSO_WM_UNIT_INDEX" val="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195998712faa657ab86"/>
  <p:tag name="KSO_WM_CHIP_XID" val="5fadf195998712faa657ab8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3f4054ed1e2fb81493"/>
  <p:tag name="KSO_WM_TEMPLATE_ASSEMBLE_GROUPID" val="6065703f4054ed1e2fb81493"/>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6"/>
  <p:tag name="KSO_WM_SLIDE_ID" val="diagram2021269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92"/>
  <p:tag name="KSO_WM_SLIDE_POSITION" val="0*48"/>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bottomTop&quot;}],&quot;id&quot;:&quot;2021-04-01T15:44:18&quot;,&quot;maxSize&quot;:{&quot;size1&quot;:28.899635338748769},&quot;minSize&quot;:{&quot;size1&quot;:20.099635338748772},&quot;normalSize&quot;:{&quot;size1&quot;:20.099635338748772},&quot;subLayout&quot;:[{&quot;id&quot;:&quot;2021-04-01T15:44:18&quot;,&quot;margin&quot;:{&quot;bottom&quot;:0.026000002399086952,&quot;left&quot;:1.2697499990463257,&quot;right&quot;:1.5869998931884766,&quot;top&quot;:1.6929999589920044},&quot;type&quot;:0},{&quot;id&quot;:&quot;2021-04-01T15:44:18&quot;,&quot;maxSize&quot;:{&quot;size1&quot;:22.299543605022613},&quot;minSize&quot;:{&quot;size1&quot;:13.899543605022611},&quot;normalSize&quot;:{&quot;size1&quot;:20.574554034726408},&quot;subLayout&quot;:[{&quot;id&quot;:&quot;2021-04-01T15:44:18&quot;,&quot;margin&quot;:{&quot;bottom&quot;:0.026000002399086952,&quot;left&quot;:1.2697499990463257,&quot;right&quot;:1.5869998931884766,&quot;top&quot;:0.3970000147819519},&quot;type&quot;:0},{&quot;id&quot;:&quot;2021-04-01T15:44:18&quot;,&quot;margin&quot;:{&quot;bottom&quot;:1.6929999589920044,&quot;left&quot;:1.2697499990463257,&quot;right&quot;:1.5869998931884766,&quot;top&quot;:0.81999999284744263},&quot;type&quot;:0}],&quot;type&quot;:0}],&quot;type&quot;:0}"/>
  <p:tag name="KSO_WM_SLIDE_BACKGROUND" val="[&quot;bottomTop&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07f747e3ea6e29380ad"/>
  <p:tag name="KSO_WM_CHIP_FILLPROP" val="[[{&quot;text_align&quot;:&quot;ct&quot;,&quot;text_direction&quot;:&quot;horizontal&quot;,&quot;support_big_font&quot;:false,&quot;fill_id&quot;:&quot;b5b666f23f734b5cafb6afeb7c64dbc7&quot;,&quot;fill_align&quot;:&quot;ct&quot;,&quot;chip_types&quot;:[&quot;header&quot;]},{&quot;text_align&quot;:&quot;ct&quot;,&quot;text_direction&quot;:&quot;horizontal&quot;,&quot;support_big_font&quot;:false,&quot;fill_id&quot;:&quot;f822a61dd29e49088bf7070eb841ba94&quot;,&quot;fill_align&quot;:&quot;c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quot;text_align&quot;:&quot;lb&quot;,&quot;text_direction&quot;:&quot;horizontal&quot;,&quot;support_big_font&quot;:false,&quot;fill_id&quot;:&quot;b5b666f23f734b5cafb6afeb7c64dbc7&quot;,&quot;fill_align&quot;:&quot;lb&quot;,&quot;chip_types&quot;:[&quot;header&quot;]},{&quot;text_align&quot;:&quot;lt&quot;,&quot;text_direction&quot;:&quot;horizontal&quot;,&quot;support_big_font&quot;:false,&quot;fill_id&quot;:&quot;f822a61dd29e49088bf7070eb841ba94&quot;,&quot;fill_align&quot;:&quot;lt&quot;,&quot;chip_types&quot;:[&quot;text&quot;]},{&quot;text_align&quot;:&quot;cm&quot;,&quot;text_direction&quot;:&quot;horizontal&quot;,&quot;support_features&quot;:[&quot;collage&quot;,&quot;carousel&quot;],&quot;support_big_font&quot;:false,&quot;fill_id&quot;:&quot;47473c539e71402c982a046b28fd6a1a&quot;,&quot;fill_align&quot;:&quot;cm&quot;,&quot;chip_types&quot;:[&quot;picture&quot;]}]]"/>
  <p:tag name="KSO_WM_CHIP_DECFILLPROP" val="[]"/>
  <p:tag name="KSO_WM_SLIDE_CAN_ADD_NAVIGATION" val="1"/>
  <p:tag name="KSO_WM_CHIP_GROUPID" val="5f71a07f747e3ea6e29380ac"/>
  <p:tag name="KSO_WM_SLIDE_BK_DARK_LIGHT" val="2"/>
  <p:tag name="KSO_WM_SLIDE_BACKGROUND_TYPE" val="bottomTop"/>
  <p:tag name="KSO_WM_SLIDE_SUPPORT_FEATURE_TYPE" val="3"/>
  <p:tag name="KSO_WM_TEMPLATE_ASSEMBLE_XID" val="60656f664054ed1e2fb80958"/>
  <p:tag name="KSO_WM_TEMPLATE_ASSEMBLE_GROUPID" val="60656f664054ed1e2fb80958"/>
</p:tagLst>
</file>

<file path=ppt/tags/tag1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1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1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6_1*i*2"/>
  <p:tag name="KSO_WM_TEMPLATE_CATEGORY" val="diagram"/>
  <p:tag name="KSO_WM_TEMPLATE_INDEX" val="20212696"/>
  <p:tag name="KSO_WM_UNIT_LAYERLEVEL" val="1"/>
  <p:tag name="KSO_WM_TAG_VERSION" val="1.0"/>
  <p:tag name="KSO_WM_BEAUTIFY_FLAG" val="#wm#"/>
  <p:tag name="KSO_WM_UNIT_BLOCK" val="0"/>
  <p:tag name="KSO_WM_UNIT_SM_LIMIT_TYPE" val="2"/>
  <p:tag name="KSO_WM_UNIT_DEC_AREA_ID" val="8e5a9fe831644a65ad30e5d535d47d06"/>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f71a07f747e3ea6e29380ac"/>
  <p:tag name="KSO_WM_CHIP_XID" val="5f71a07f747e3ea6e29380ad"/>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424"/>
  <p:tag name="KSO_WM_TEMPLATE_ASSEMBLE_XID" val="60656f664054ed1e2fb80958"/>
  <p:tag name="KSO_WM_TEMPLATE_ASSEMBLE_GROUPID" val="60656f664054ed1e2fb80958"/>
</p:tagLst>
</file>

<file path=ppt/tags/tag16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diagram20212696_1*a*1"/>
  <p:tag name="KSO_WM_TEMPLATE_CATEGORY" val="diagram"/>
  <p:tag name="KSO_WM_TEMPLATE_INDEX" val="2021269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8c0a8499874ebca0c2998ed22f99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976ef3f06e0543c6bbd9c17dedaf21e8"/>
  <p:tag name="KSO_WM_UNIT_TEXT_FILL_FORE_SCHEMECOLOR_INDEX_BRIGHTNESS" val="0"/>
  <p:tag name="KSO_WM_UNIT_TEXT_FILL_FORE_SCHEMECOLOR_INDEX" val="13"/>
  <p:tag name="KSO_WM_UNIT_TEXT_FILL_TYPE" val="1"/>
  <p:tag name="KSO_WM_TEMPLATE_ASSEMBLE_XID" val="60656f664054ed1e2fb80958"/>
  <p:tag name="KSO_WM_TEMPLATE_ASSEMBLE_GROUPID" val="60656f664054ed1e2fb80958"/>
</p:tagLst>
</file>

<file path=ppt/tags/tag163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96_1*f*1"/>
  <p:tag name="KSO_WM_TEMPLATE_CATEGORY" val="diagram"/>
  <p:tag name="KSO_WM_TEMPLATE_INDEX" val="20212696"/>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cd76d281cfa74faa947de4c13adc607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0ace0ae4fb04bdbb54dd3b5a8e06b0c"/>
  <p:tag name="KSO_WM_UNIT_TEXT_FILL_FORE_SCHEMECOLOR_INDEX_BRIGHTNESS" val="0.25"/>
  <p:tag name="KSO_WM_UNIT_TEXT_FILL_FORE_SCHEMECOLOR_INDEX" val="13"/>
  <p:tag name="KSO_WM_UNIT_TEXT_FILL_TYPE" val="1"/>
  <p:tag name="KSO_WM_TEMPLATE_ASSEMBLE_XID" val="60656f664054ed1e2fb80958"/>
  <p:tag name="KSO_WM_TEMPLATE_ASSEMBLE_GROUPID" val="60656f664054ed1e2fb80958"/>
</p:tagLst>
</file>

<file path=ppt/tags/tag1637.xml><?xml version="1.0" encoding="utf-8"?>
<p:tagLst xmlns:a="http://schemas.openxmlformats.org/drawingml/2006/main" xmlns:r="http://schemas.openxmlformats.org/officeDocument/2006/relationships" xmlns:p="http://schemas.openxmlformats.org/presentationml/2006/main">
  <p:tag name="KSO_WM_UNIT_VALUE" val="1058*3003"/>
  <p:tag name="KSO_WM_UNIT_HIGHLIGHT" val="0"/>
  <p:tag name="KSO_WM_UNIT_COMPATIBLE" val="1"/>
  <p:tag name="KSO_WM_UNIT_DIAGRAM_ISNUMVISUAL" val="0"/>
  <p:tag name="KSO_WM_UNIT_DIAGRAM_ISREFERUNIT" val="0"/>
  <p:tag name="KSO_WM_UNIT_TYPE" val="d"/>
  <p:tag name="KSO_WM_UNIT_INDEX" val="1"/>
  <p:tag name="KSO_WM_UNIT_ID" val="diagram20212696_1*d*1"/>
  <p:tag name="KSO_WM_TEMPLATE_CATEGORY" val="diagram"/>
  <p:tag name="KSO_WM_TEMPLATE_INDEX" val="20212696"/>
  <p:tag name="KSO_WM_UNIT_LAYERLEVEL" val="1"/>
  <p:tag name="KSO_WM_TAG_VERSION" val="1.0"/>
  <p:tag name="KSO_WM_BEAUTIFY_FLAG" val="#wm#"/>
  <p:tag name="KSO_WM_CHIP_GROUPID" val="5e7310da9a230a26b9e88a19"/>
  <p:tag name="KSO_WM_CHIP_XID" val="5e7310da9a230a26b9e88a1a"/>
  <p:tag name="KSO_WM_UNIT_DEC_AREA_ID" val="19bbdcbf889d4ae194b11479c2bd9c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ab2149001384215b1c99ee424493b8a"/>
  <p:tag name="KSO_WM_UNIT_PLACING_PICTURE" val="9ab2149001384215b1c99ee424493b8a"/>
  <p:tag name="KSO_WM_TEMPLATE_ASSEMBLE_XID" val="60656f664054ed1e2fb80958"/>
  <p:tag name="KSO_WM_TEMPLATE_ASSEMBLE_GROUPID" val="60656f664054ed1e2fb80958"/>
</p:tagLst>
</file>

<file path=ppt/tags/tag16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7083"/>
  <p:tag name="KSO_WM_SLIDE_ID" val="diagram2021708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LAYOUT_INFO" val="{&quot;direction&quot;:1,&quot;id&quot;:&quot;2021-04-01T16:16:20&quot;,&quot;maxSize&quot;:{&quot;size1&quot;:62.600000000000001},&quot;minSize&quot;:{&quot;size1&quot;:37.5},&quot;normalSize&quot;:{&quot;size1&quot;:62.600000000000001},&quot;subLayout&quot;:[{&quot;id&quot;:&quot;2021-04-01T16:16:20&quot;,&quot;margin&quot;:{&quot;bottom&quot;:0,&quot;left&quot;:0,&quot;right&quot;:0.019500002264976501,&quot;top&quot;:0},&quot;type&quot;:0},{&quot;id&quot;:&quot;2021-04-01T16:16:20&quot;,&quot;maxSize&quot;:{&quot;size1&quot;:55.600000000000001},&quot;minSize&quot;:{&quot;size1&quot;:20},&quot;normalSize&quot;:{&quot;size1&quot;:53.899999999999999},&quot;subLayout&quot;:[{&quot;id&quot;:&quot;2021-04-01T16:16:20&quot;,&quot;margin&quot;:{&quot;bottom&quot;:0.026000002399086952,&quot;left&quot;:1.2502501010894775,&quot;right&quot;:1.9049999713897705,&quot;top&quot;:1.6929999589920044},&quot;type&quot;:0},{&quot;id&quot;:&quot;2021-04-01T16:16:20&quot;,&quot;margin&quot;:{&quot;bottom&quot;:1.6929999589920044,&quot;left&quot;:1.2502501010894775,&quot;right&quot;:1.9049999713897705,&quot;top&quot;:0.81999999284744263},&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888*540"/>
  <p:tag name="KSO_WM_SLIDE_POSITION" val="0*0"/>
  <p:tag name="KSO_WM_CHIP_GROUPID" val="5fadf8d8998712faa657abdf"/>
  <p:tag name="KSO_WM_SLIDE_BK_DARK_LIGHT" val="2"/>
  <p:tag name="KSO_WM_SLIDE_BACKGROUND_TYPE" val="general"/>
  <p:tag name="KSO_WM_SLIDE_SUPPORT_FEATURE_TYPE" val="8"/>
  <p:tag name="KSO_WM_SLIDE_SUBTYPE" val="picTxt"/>
  <p:tag name="KSO_WM_TEMPLATE_ASSEMBLE_XID" val="6065705a4054ed1e2fb814d5"/>
  <p:tag name="KSO_WM_TEMPLATE_ASSEMBLE_GROUPID" val="6065705a4054ed1e2fb814d5"/>
</p:tagLst>
</file>

<file path=ppt/tags/tag1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41.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703_1*ζ_h_i*1_1_1"/>
  <p:tag name="KSO_WM_TEMPLATE_CATEGORY" val="diagram"/>
  <p:tag name="KSO_WM_TEMPLATE_INDEX" val="2021670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15"/>
  <p:tag name="KSO_WM_UNIT_FILL_FORE_SCHEMECOLOR_INDEX" val="13"/>
  <p:tag name="KSO_WM_UNIT_FILL_TYPE" val="1"/>
  <p:tag name="KSO_WM_UNIT_TEXT_FILL_FORE_SCHEMECOLOR_INDEX_BRIGHTNESS" val="0"/>
  <p:tag name="KSO_WM_UNIT_TEXT_FILL_FORE_SCHEMECOLOR_INDEX" val="13"/>
  <p:tag name="KSO_WM_UNIT_TEXT_FILL_TYPE" val="1"/>
</p:tagLst>
</file>

<file path=ppt/tags/tag1642.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703_1*ζ_h_i*1_1_2"/>
  <p:tag name="KSO_WM_TEMPLATE_CATEGORY" val="diagram"/>
  <p:tag name="KSO_WM_TEMPLATE_INDEX" val="2021670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3.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703_1*ζ_h_i*1_1_3"/>
  <p:tag name="KSO_WM_TEMPLATE_CATEGORY" val="diagram"/>
  <p:tag name="KSO_WM_TEMPLATE_INDEX" val="2021670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4.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6703_1*ζ_h_i*1_1_4"/>
  <p:tag name="KSO_WM_TEMPLATE_CATEGORY" val="diagram"/>
  <p:tag name="KSO_WM_TEMPLATE_INDEX" val="2021670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5.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VALUE" val="1556*170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703_1*ζ_h_d*1_1_1"/>
  <p:tag name="KSO_WM_TEMPLATE_CATEGORY" val="diagram"/>
  <p:tag name="KSO_WM_TEMPLATE_INDEX" val="20216703"/>
  <p:tag name="KSO_WM_UNIT_LAYERLEVEL" val="1_1_1"/>
  <p:tag name="KSO_WM_TAG_VERSION" val="1.0"/>
  <p:tag name="KSO_WM_BEAUTIFY_FLAG" val="#wm#"/>
  <p:tag name="KSO_WM_UNIT_DIAGRAM_MODELTYPE" val="creativePicture"/>
  <p:tag name="KSO_WM_UNIT_USESOURCEFORMAT_APPLY" val="1"/>
</p:tagLst>
</file>

<file path=ppt/tags/tag1646.xml><?xml version="1.0" encoding="utf-8"?>
<p:tagLst xmlns:a="http://schemas.openxmlformats.org/drawingml/2006/main" xmlns:r="http://schemas.openxmlformats.org/officeDocument/2006/relationships" xmlns:p="http://schemas.openxmlformats.org/presentationml/2006/main">
  <p:tag name="KSO_WM_UNIT_PICTURE_TOWARD" val="1"/>
  <p:tag name="KSO_WM_UNIT_PICTURE_DOCKSIDE" val="cb,ct"/>
  <p:tag name="KSO_WM_UNIT_HIGHLIGHT" val="0"/>
  <p:tag name="KSO_WM_UNIT_COMPATIBLE" val="0"/>
  <p:tag name="KSO_WM_UNIT_DIAGRAM_ISNUMVISUAL" val="0"/>
  <p:tag name="KSO_WM_UNIT_DIAGRAM_ISREFERUNIT" val="0"/>
  <p:tag name="KSO_WM_DIAGRAM_GROUP_CODE" val="ζ1-1"/>
  <p:tag name="KSO_WM_UNIT_TYPE" val="ζ_h_i"/>
  <p:tag name="KSO_WM_UNIT_INDEX" val="1_1_5"/>
  <p:tag name="KSO_WM_UNIT_ID" val="diagram20216703_1*ζ_h_i*1_1_5"/>
  <p:tag name="KSO_WM_TEMPLATE_CATEGORY" val="diagram"/>
  <p:tag name="KSO_WM_TEMPLATE_INDEX" val="2021670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7083_1*a*1"/>
  <p:tag name="KSO_WM_TEMPLATE_CATEGORY" val="diagram"/>
  <p:tag name="KSO_WM_TEMPLATE_INDEX" val="20217083"/>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862857bfe7c3487b9c707ae697b3de8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8be469b56ee4f8fbb415a85280eb1fe"/>
  <p:tag name="KSO_WM_UNIT_TEXT_FILL_FORE_SCHEMECOLOR_INDEX_BRIGHTNESS" val="0"/>
  <p:tag name="KSO_WM_UNIT_TEXT_FILL_FORE_SCHEMECOLOR_INDEX" val="13"/>
  <p:tag name="KSO_WM_UNIT_TEXT_FILL_TYPE" val="1"/>
  <p:tag name="KSO_WM_TEMPLATE_ASSEMBLE_XID" val="6065705a4054ed1e2fb814d5"/>
  <p:tag name="KSO_WM_TEMPLATE_ASSEMBLE_GROUPID" val="6065705a4054ed1e2fb814d5"/>
</p:tagLst>
</file>

<file path=ppt/tags/tag164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83_1*f*1"/>
  <p:tag name="KSO_WM_TEMPLATE_CATEGORY" val="diagram"/>
  <p:tag name="KSO_WM_TEMPLATE_INDEX" val="20217083"/>
  <p:tag name="KSO_WM_UNIT_LAYERLEVEL" val="1"/>
  <p:tag name="KSO_WM_TAG_VERSION" val="1.0"/>
  <p:tag name="KSO_WM_BEAUTIFY_FLAG" val="#wm#"/>
  <p:tag name="KSO_WM_UNIT_DEFAULT_FONT" val="14;20;2"/>
  <p:tag name="KSO_WM_UNIT_BLOCK" val="0"/>
  <p:tag name="KSO_WM_UNIT_VALUE" val="72"/>
  <p:tag name="KSO_WM_UNIT_SHOW_EDIT_AREA_INDICATION" val="1"/>
  <p:tag name="KSO_WM_CHIP_GROUPID" val="5e6b05596848fb12bee65ac8"/>
  <p:tag name="KSO_WM_CHIP_XID" val="5e6b05596848fb12bee65aca"/>
  <p:tag name="KSO_WM_UNIT_DEC_AREA_ID" val="0b5e953b8ecf441ca4383feb1f3f00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dd13586027a3420c82af94eb6fddc829"/>
  <p:tag name="KSO_WM_UNIT_TEXT_FILL_FORE_SCHEMECOLOR_INDEX_BRIGHTNESS" val="0.25"/>
  <p:tag name="KSO_WM_UNIT_TEXT_FILL_FORE_SCHEMECOLOR_INDEX" val="13"/>
  <p:tag name="KSO_WM_UNIT_TEXT_FILL_TYPE" val="1"/>
  <p:tag name="KSO_WM_TEMPLATE_ASSEMBLE_XID" val="6065705a4054ed1e2fb814d5"/>
  <p:tag name="KSO_WM_TEMPLATE_ASSEMBLE_GROUPID" val="6065705a4054ed1e2fb814d5"/>
</p:tagLst>
</file>

<file path=ppt/tags/tag1649.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13333333999999999,&quot;bottomAbs&quot;:false,&quot;left&quot;:0,&quot;leftAbs&quot;:false,&quot;right&quot;:0,&quot;rightAbs&quot;:false,&quot;top&quot;:0.13333333999999999,&quot;topAbs&quot;:false,&quot;type&quot;:&quot;belt&quot;}],&quot;direction&quot;:1,&quot;id&quot;:&quot;2021-04-01T15:31:16&quot;,&quot;maxSize&quot;:{&quot;size1&quot;:53.752764315530655},&quot;minSize&quot;:{&quot;size1&quot;:39.952764315530658},&quot;normalSize&quot;:{&quot;size1&quot;:53.546514315530658},&quot;subLayout&quot;:[{&quot;id&quot;:&quot;2021-04-01T15:31:16&quot;,&quot;maxSize&quot;:{&quot;size1&quot;:46.699577481508761},&quot;minSize&quot;:{&quot;size1&quot;:33.299577481508756},&quot;normalSize&quot;:{&quot;size1&quot;:45.332725629656906},&quot;subLayout&quot;:[{&quot;id&quot;:&quot;2021-04-01T15:31:16&quot;,&quot;margin&quot;:{&quot;bottom&quot;:0,&quot;left&quot;:1.9049999713897705,&quot;right&quot;:0.6352500319480896,&quot;top&quot;:4.6570000648498535},&quot;type&quot;:0},{&quot;id&quot;:&quot;2021-04-01T15:31:16&quot;,&quot;margin&quot;:{&quot;bottom&quot;:4.6570000648498535,&quot;left&quot;:1.9049999713897705,&quot;right&quot;:0.6352500319480896,&quot;top&quot;:0.42300000786781311},&quot;type&quot;:0}],&quot;type&quot;:0},{&quot;id&quot;:&quot;2021-04-01T15:31:16&quot;,&quot;margin&quot;:{&quot;bottom&quot;:4.6570000648498535,&quot;left&quot;:0,&quot;right&quot;:1.9049999713897705,&quot;top&quot;:4.6570000648498535},&quot;type&quot;:0}],&quot;type&quot;:0}"/>
  <p:tag name="KSO_WM_SLIDE_BACKGROUND" val="[&quot;belt&quot;]"/>
  <p:tag name="KSO_WM_SLIDE_RATIO" val="1.777778"/>
  <p:tag name="KSO_WM_CHIP_INFOS" val="{&quot;type&quot;:0,&quot;layout_type&quot;:&quot;leftright&quot;,&quot;layout_feature&quot;:1,&quot;aspect_ratio&quot;:&quot;4:3&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7f302024b822ad86e02055"/>
  <p:tag name="KSO_WM_CHIP_FILLPROP" val="[[{&quot;text_align&quot;:&quot;lb&quot;,&quot;text_direction&quot;:&quot;horizontal&quot;,&quot;support_big_font&quot;:false,&quot;fill_id&quot;:&quot;791bdf8845fc45f7970391de15c86b30&quot;,&quot;fill_align&quot;:&quot;lb&quot;,&quot;chip_types&quot;:[&quot;header&quot;]},{&quot;text_align&quot;:&quot;lt&quot;,&quot;text_direction&quot;:&quot;horizontal&quot;,&quot;support_big_font&quot;:false,&quot;fill_id&quot;:&quot;326ee97c51d0484ebad35b28f9446700&quot;,&quot;fill_align&quot;:&quot;lt&quot;,&quot;chip_types&quot;:[&quot;text&quot;]},{&quot;text_align&quot;:&quot;lm&quot;,&quot;text_direction&quot;:&quot;horizontal&quot;,&quot;support_features&quot;:[&quot;collage&quot;,&quot;carousel&quot;,&quot;creativecrop&quot;],&quot;support_big_font&quot;:false,&quot;fill_id&quot;:&quot;19d39c0d7515444fb282878255f54cd2&quot;,&quot;fill_align&quot;:&quot;cm&quot;,&quot;chip_types&quot;:[&quot;diagram&quot;,&quot;pictext&quot;,&quot;text&quot;,&quot;picture&quot;,&quot;chart&quot;,&quot;table&quot;,&quot;video&quot;]}]]"/>
  <p:tag name="KSO_WM_SLIDE_ID" val="diagram2021204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20*396"/>
  <p:tag name="KSO_WM_SLIDE_POSITION" val="0*71"/>
  <p:tag name="KSO_WM_TAG_VERSION" val="1.0"/>
  <p:tag name="KSO_WM_BEAUTIFY_FLAG" val="#wm#"/>
  <p:tag name="KSO_WM_TEMPLATE_CATEGORY" val="diagram"/>
  <p:tag name="KSO_WM_TEMPLATE_INDEX" val="20212040"/>
  <p:tag name="KSO_WM_SLIDE_LAYOUT" val="a_d_f"/>
  <p:tag name="KSO_WM_SLIDE_LAYOUT_CNT" val="1_1_1"/>
  <p:tag name="KSO_WM_CHIP_GROUPID" val="5e7f302024b822ad86e02054"/>
  <p:tag name="KSO_WM_CHIP_DECFILLPROP" val="[]"/>
  <p:tag name="KSO_WM_SLIDE_CAN_ADD_NAVIGATION" val="1"/>
  <p:tag name="KSO_WM_SLIDE_BK_DARK_LIGHT" val="2"/>
  <p:tag name="KSO_WM_SLIDE_BACKGROUND_TYPE" val="belt"/>
  <p:tag name="KSO_WM_SLIDE_SUPPORT_FEATURE_TYPE" val="7"/>
  <p:tag name="KSO_WM_TEMPLATE_ASSEMBLE_XID" val="60656f274054ed1e2fb80489"/>
  <p:tag name="KSO_WM_TEMPLATE_ASSEMBLE_GROUPID" val="60656f274054ed1e2fb80489"/>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718a5f0a2ef5482a9763ed503dc3b56b"/>
  <p:tag name="KSO_WM_UNIT_DECORATE_INFO" val=""/>
  <p:tag name="KSO_WM_UNIT_SM_LIMIT_TYPE" val=""/>
  <p:tag name="KSO_WM_CHIP_FILLAREA_FILL_RULE" val="{&quot;fill_align&quot;:&quot;cm&quot;,&quot;fill_effect&quot;:[],&quot;fill_mode&quot;:&quot;full&quot;,&quot;sacle_strategy&quot;:&quot;stretch&quot;}"/>
  <p:tag name="KSO_WM_ASSEMBLE_CHIP_INDEX" val="8de0b3b989dd420cbffd7d71d19fd5e1"/>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41dd6984cf4e4926a6c24b47ff42563b"/>
  <p:tag name="KSO_WM_UNIT_DECORATE_INFO" val=""/>
  <p:tag name="KSO_WM_UNIT_SM_LIMIT_TYPE" val=""/>
  <p:tag name="KSO_WM_CHIP_FILLAREA_FILL_RULE" val="{&quot;fill_align&quot;:&quot;cm&quot;,&quot;fill_effect&quot;:[],&quot;fill_mode&quot;:&quot;full&quot;,&quot;sacle_strategy&quot;:&quot;stretch&quot;}"/>
  <p:tag name="KSO_WM_ASSEMBLE_CHIP_INDEX" val="15b6cc1a3fda41e2a536497021084116"/>
  <p:tag name="KSO_WM_SLIDE_BACKGROUND_TYPE" val="belt"/>
</p:tagLst>
</file>

<file path=ppt/tags/tag1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ad550db5cd1645829d071a439100c139"/>
  <p:tag name="KSO_WM_UNIT_DECORATE_INFO" val=""/>
  <p:tag name="KSO_WM_UNIT_SM_LIMIT_TYPE" val=""/>
  <p:tag name="KSO_WM_CHIP_FILLAREA_FILL_RULE" val="{&quot;fill_align&quot;:&quot;cm&quot;,&quot;fill_effect&quot;:[],&quot;fill_mode&quot;:&quot;full&quot;,&quot;sacle_strategy&quot;:&quot;stretch&quot;}"/>
  <p:tag name="KSO_WM_ASSEMBLE_CHIP_INDEX" val="ffca36eaf8e34eb093339e96524f6e78"/>
  <p:tag name="KSO_WM_SLIDE_BACKGROUND_TYPE" val="belt"/>
</p:tagLst>
</file>

<file path=ppt/tags/tag16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2040_1*a*1"/>
  <p:tag name="KSO_WM_TEMPLATE_CATEGORY" val="diagram"/>
  <p:tag name="KSO_WM_TEMPLATE_INDEX" val="2021204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9e22a02eb074fe4ac4b5a3c0436cd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8a97cbef80b476c906364aaaaaf0659"/>
  <p:tag name="KSO_WM_UNIT_TEXT_FILL_FORE_SCHEMECOLOR_INDEX_BRIGHTNESS" val="0"/>
  <p:tag name="KSO_WM_UNIT_TEXT_FILL_FORE_SCHEMECOLOR_INDEX" val="13"/>
  <p:tag name="KSO_WM_UNIT_TEXT_FILL_TYPE" val="1"/>
  <p:tag name="KSO_WM_TEMPLATE_ASSEMBLE_XID" val="60656f274054ed1e2fb80489"/>
  <p:tag name="KSO_WM_TEMPLATE_ASSEMBLE_GROUPID" val="60656f274054ed1e2fb80489"/>
</p:tagLst>
</file>

<file path=ppt/tags/tag165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40_1*f*1"/>
  <p:tag name="KSO_WM_TEMPLATE_CATEGORY" val="diagram"/>
  <p:tag name="KSO_WM_TEMPLATE_INDEX" val="20212040"/>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dba6ba7f37b44a42973da9190adf68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37749138e734e6ba40f89afc4347d66"/>
  <p:tag name="KSO_WM_UNIT_TEXT_FILL_FORE_SCHEMECOLOR_INDEX_BRIGHTNESS" val="0.25"/>
  <p:tag name="KSO_WM_UNIT_TEXT_FILL_FORE_SCHEMECOLOR_INDEX" val="13"/>
  <p:tag name="KSO_WM_UNIT_TEXT_FILL_TYPE" val="1"/>
  <p:tag name="KSO_WM_TEMPLATE_ASSEMBLE_XID" val="60656f274054ed1e2fb80489"/>
  <p:tag name="KSO_WM_TEMPLATE_ASSEMBLE_GROUPID" val="60656f274054ed1e2fb80489"/>
</p:tagLst>
</file>

<file path=ppt/tags/tag1655.xml><?xml version="1.0" encoding="utf-8"?>
<p:tagLst xmlns:a="http://schemas.openxmlformats.org/drawingml/2006/main" xmlns:r="http://schemas.openxmlformats.org/officeDocument/2006/relationships" xmlns:p="http://schemas.openxmlformats.org/presentationml/2006/main">
  <p:tag name="KSO_WM_UNIT_VALUE" val="719*1607"/>
  <p:tag name="KSO_WM_UNIT_HIGHLIGHT" val="0"/>
  <p:tag name="KSO_WM_UNIT_COMPATIBLE" val="1"/>
  <p:tag name="KSO_WM_UNIT_DIAGRAM_ISNUMVISUAL" val="0"/>
  <p:tag name="KSO_WM_UNIT_DIAGRAM_ISREFERUNIT" val="0"/>
  <p:tag name="KSO_WM_UNIT_TYPE" val="d"/>
  <p:tag name="KSO_WM_UNIT_INDEX" val="1"/>
  <p:tag name="KSO_WM_UNIT_ID" val="diagram20212040_1*d*1"/>
  <p:tag name="KSO_WM_TEMPLATE_CATEGORY" val="diagram"/>
  <p:tag name="KSO_WM_TEMPLATE_INDEX" val="20212040"/>
  <p:tag name="KSO_WM_UNIT_LAYERLEVEL" val="1"/>
  <p:tag name="KSO_WM_TAG_VERSION" val="1.0"/>
  <p:tag name="KSO_WM_BEAUTIFY_FLAG" val="#wm#"/>
  <p:tag name="KSO_WM_CHIP_GROUPID" val="5e7310da9a230a26b9e88a19"/>
  <p:tag name="KSO_WM_CHIP_XID" val="5e7310da9a230a26b9e88a1a"/>
  <p:tag name="KSO_WM_UNIT_DEC_AREA_ID" val="a6bbf0b951a34596a8785c6310f2c5a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88fd384a4d544948994fe7551fbca7d"/>
  <p:tag name="KSO_WM_UNIT_PLACING_PICTURE" val="e88fd384a4d544948994fe7551fbca7d"/>
  <p:tag name="KSO_WM_UNIT_SUPPORT_UNIT_TYPE" val="[&quot;l&quot;,&quot;m&quot;,&quot;n&quot;,&quot;o&quot;,&quot;p&quot;,&quot;q&quot;,&quot;r&quot;,&quot;δ&quot;,&quot;ε&quot;,&quot;ζ&quot;,&quot;η&quot;,&quot;d&quot;,&quot;α&quot;,&quot;β&quot;,&quot;θ&quot;]"/>
  <p:tag name="KSO_WM_TEMPLATE_ASSEMBLE_XID" val="60656f274054ed1e2fb80489"/>
  <p:tag name="KSO_WM_TEMPLATE_ASSEMBLE_GROUPID" val="60656f274054ed1e2fb80489"/>
</p:tagLst>
</file>

<file path=ppt/tags/tag1656.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support_big_font&quot;:false,&quot;fill_id&quot;:&quot;fb0ffcfef6544b4d8389b0ff3f2bab8c&quot;,&quot;fill_align&quot;:&quot;cm&quot;,&quot;chip_types&quot;:[&quot;picture&quot;]},{&quot;text_align&quot;:&quot;cm&quot;,&quot;text_direction&quot;:&quot;horizontal&quot;,&quot;support_big_font&quot;:false,&quot;fill_id&quot;:&quot;1f26af3c16ff4fc89f865528777273d4&quot;,&quot;fill_align&quot;:&quot;cm&quot;,&quot;chip_types&quot;:[&quot;header&quot;]},{&quot;text_align&quot;:&quot;lm&quot;,&quot;text_direction&quot;:&quot;horizontal&quot;,&quot;support_big_font&quot;:false,&quot;fill_id&quot;:&quot;39b99654dd17454e8fd258040aa5d136&quot;,&quot;fill_align&quot;:&quot;cm&quot;,&quot;chip_types&quot;:[&quot;text&quot;]}],[{&quot;text_align&quot;:&quot;cm&quot;,&quot;text_direction&quot;:&quot;horizontal&quot;,&quot;support_features&quot;:[&quot;collage&quot;],&quot;support_big_font&quot;:false,&quot;fill_id&quot;:&quot;fb0ffcfef6544b4d8389b0ff3f2bab8c&quot;,&quot;fill_align&quot;:&quot;cm&quot;,&quot;chip_types&quot;:[&quot;picture&quot;]},{&quot;text_align&quot;:&quot;lm&quot;,&quot;text_direction&quot;:&quot;horizontal&quot;,&quot;support_big_font&quot;:false,&quot;fill_id&quot;:&quot;1f26af3c16ff4fc89f865528777273d4&quot;,&quot;fill_align&quot;:&quot;cm&quot;,&quot;chip_types&quot;:[&quot;text&quot;]},{&quot;text_align&quot;:&quot;lm&quot;,&quot;text_direction&quot;:&quot;horizontal&quot;,&quot;support_big_font&quot;:false,&quot;fill_id&quot;:&quot;39b99654dd17454e8fd258040aa5d136&quot;,&quot;fill_align&quot;:&quot;cm&quot;,&quot;chip_types&quot;:[&quot;text&quot;]}]]"/>
  <p:tag name="KSO_WM_SLIDE_ID" val="diagram202147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BEAUTIFY_FLAG" val="#wm#"/>
  <p:tag name="KSO_WM_TEMPLATE_CATEGORY" val="diagram"/>
  <p:tag name="KSO_WM_TEMPLATE_INDEX" val="20214747"/>
  <p:tag name="KSO_WM_SLIDE_LAYOUT" val="a_d_f"/>
  <p:tag name="KSO_WM_SLIDE_LAYOUT_CNT" val="1_1_1"/>
  <p:tag name="KSO_WM_CHIP_XID" val="5f0e6fd78050c250ba65b1ee"/>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27:48&quot;,&quot;maxSize&quot;:{&quot;size1&quot;:51.200000000000003},&quot;minSize&quot;:{&quot;size1&quot;:44.399999999999999},&quot;normalSize&quot;:{&quot;size1&quot;:51.200000000000003},&quot;subLayout&quot;:[{&quot;id&quot;:&quot;2021-04-01T15:27:48&quot;,&quot;type&quot;:0},{&quot;direction&quot;:1,&quot;id&quot;:&quot;2021-04-01T15:27:48&quot;,&quot;maxSize&quot;:{&quot;size1&quot;:57.499651775210623},&quot;minSize&quot;:{&quot;size1&quot;:46.199651775210626},&quot;normalSize&quot;:{&quot;size1&quot;:54.949651775210626},&quot;subLayout&quot;:[{&quot;id&quot;:&quot;2021-04-01T15:27:48&quot;,&quot;margin&quot;:{&quot;bottom&quot;:1.6929999589920044,&quot;left&quot;:3.4927496910095215,&quot;right&quot;:0.6352500319480896,&quot;top&quot;:0.84700000286102295},&quot;type&quot;:0},{&quot;id&quot;:&quot;2021-04-01T15:27:48&quot;,&quot;margin&quot;:{&quot;bottom&quot;:1.6929999589920044,&quot;left&quot;:0.31724998354911804,&quot;right&quot;:3.4920001029968262,&quot;top&quot;:0.84700000286102295},&quot;type&quot;:0}],&quot;type&quot;:0}],&quot;type&quot;:0}"/>
  <p:tag name="KSO_WM_SLIDE_CAN_ADD_NAVIGATION" val="1"/>
  <p:tag name="KSO_WM_CHIP_GROUPID" val="5f0e6fd78050c250ba65b1ed"/>
  <p:tag name="KSO_WM_SLIDE_BK_DARK_LIGHT" val="2"/>
  <p:tag name="KSO_WM_SLIDE_BACKGROUND_TYPE" val="general"/>
  <p:tag name="KSO_WM_SLIDE_SUPPORT_FEATURE_TYPE" val="1"/>
  <p:tag name="KSO_WM_TEMPLATE_ASSEMBLE_XID" val="60656f164054ed1e2fb80342"/>
  <p:tag name="KSO_WM_TEMPLATE_ASSEMBLE_GROUPID" val="60656f164054ed1e2fb80342"/>
</p:tagLst>
</file>

<file path=ppt/tags/tag1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59.xml><?xml version="1.0" encoding="utf-8"?>
<p:tagLst xmlns:a="http://schemas.openxmlformats.org/drawingml/2006/main" xmlns:r="http://schemas.openxmlformats.org/officeDocument/2006/relationships" xmlns:p="http://schemas.openxmlformats.org/presentationml/2006/main">
  <p:tag name="KSO_WM_UNIT_VALUE" val="973*3384"/>
  <p:tag name="KSO_WM_UNIT_HIGHLIGHT" val="0"/>
  <p:tag name="KSO_WM_UNIT_COMPATIBLE" val="1"/>
  <p:tag name="KSO_WM_UNIT_DIAGRAM_ISNUMVISUAL" val="0"/>
  <p:tag name="KSO_WM_UNIT_DIAGRAM_ISREFERUNIT" val="0"/>
  <p:tag name="KSO_WM_UNIT_TYPE" val="d"/>
  <p:tag name="KSO_WM_UNIT_INDEX" val="1"/>
  <p:tag name="KSO_WM_UNIT_ID" val="diagram20214747_1*d*1"/>
  <p:tag name="KSO_WM_TEMPLATE_CATEGORY" val="diagram"/>
  <p:tag name="KSO_WM_TEMPLATE_INDEX" val="20214747"/>
  <p:tag name="KSO_WM_UNIT_LAYERLEVEL" val="1"/>
  <p:tag name="KSO_WM_TAG_VERSION" val="1.0"/>
  <p:tag name="KSO_WM_BEAUTIFY_FLAG" val="#wm#"/>
  <p:tag name="KSO_WM_CHIP_GROUPID" val="5e7310da9a230a26b9e88a19"/>
  <p:tag name="KSO_WM_CHIP_XID" val="5e7310da9a230a26b9e88a1a"/>
  <p:tag name="KSO_WM_UNIT_DEC_AREA_ID" val="6acc549eef8642288c7cb92c9159acc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e1fc3ec3ed454ea1cdca8909eb3f88"/>
  <p:tag name="KSO_WM_UNIT_PLACING_PICTURE" val="61e1fc3ec3ed454ea1cdca8909eb3f88"/>
  <p:tag name="KSO_WM_TEMPLATE_ASSEMBLE_XID" val="60656f164054ed1e2fb80342"/>
  <p:tag name="KSO_WM_TEMPLATE_ASSEMBLE_GROUPID" val="60656f164054ed1e2fb8034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4747_1*a*1"/>
  <p:tag name="KSO_WM_TEMPLATE_CATEGORY" val="diagram"/>
  <p:tag name="KSO_WM_TEMPLATE_INDEX" val="2021474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2c83c4d2c934841a4e2f53b468d6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ce507e57c074a3b98cae8cea4030c6c"/>
  <p:tag name="KSO_WM_UNIT_TEXT_FILL_FORE_SCHEMECOLOR_INDEX_BRIGHTNESS" val="0"/>
  <p:tag name="KSO_WM_UNIT_TEXT_FILL_FORE_SCHEMECOLOR_INDEX" val="13"/>
  <p:tag name="KSO_WM_UNIT_TEXT_FILL_TYPE" val="1"/>
  <p:tag name="KSO_WM_TEMPLATE_ASSEMBLE_XID" val="60656f164054ed1e2fb80342"/>
  <p:tag name="KSO_WM_TEMPLATE_ASSEMBLE_GROUPID" val="60656f164054ed1e2fb80342"/>
</p:tagLst>
</file>

<file path=ppt/tags/tag166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47_1*f*1"/>
  <p:tag name="KSO_WM_TEMPLATE_CATEGORY" val="diagram"/>
  <p:tag name="KSO_WM_TEMPLATE_INDEX" val="20214747"/>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ef39690265214983a96d31af356c62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cae8cd99ac462cb7c31a437757d66a"/>
  <p:tag name="KSO_WM_UNIT_TEXT_FILL_FORE_SCHEMECOLOR_INDEX_BRIGHTNESS" val="0.25"/>
  <p:tag name="KSO_WM_UNIT_TEXT_FILL_FORE_SCHEMECOLOR_INDEX" val="13"/>
  <p:tag name="KSO_WM_UNIT_TEXT_FILL_TYPE" val="1"/>
  <p:tag name="KSO_WM_TEMPLATE_ASSEMBLE_XID" val="60656f164054ed1e2fb80342"/>
  <p:tag name="KSO_WM_TEMPLATE_ASSEMBLE_GROUPID" val="60656f164054ed1e2fb80342"/>
</p:tagLst>
</file>

<file path=ppt/tags/tag16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34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CAN_ADD_NAVIGATION" val="1"/>
  <p:tag name="KSO_WM_SLIDE_ID" val="diagram2021334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48"/>
  <p:tag name="KSO_WM_TAG_VERSION" val="1.0"/>
  <p:tag name="KSO_WM_CHIP_FILLPROP" val="[[{&quot;text_align&quot;:&quot;lt&quot;,&quot;text_direction&quot;:&quot;horizontal&quot;,&quot;support_big_font&quot;:false,&quot;fill_id&quot;:&quot;13764482d0b94c3797cd92679777cb6d&quot;,&quot;fill_align&quot;:&quot;lt&quot;,&quot;chip_types&quot;:[&quot;header&quot;]},{&quot;text_align&quot;:&quot;lm&quot;,&quot;text_direction&quot;:&quot;horizontal&quot;,&quot;support_features&quot;:[&quot;collage&quot;,&quot;carousel&quot;],&quot;support_big_font&quot;:false,&quot;fill_id&quot;:&quot;0c7aeec11ac7457eb4d583c52a0ae3d5&quot;,&quot;fill_align&quot;:&quot;lm&quot;,&quot;chip_types&quot;:[&quot;diagram&quot;,&quot;pictext&quot;,&quot;picture&quot;,&quot;chart&quot;,&quot;table&quot;,&quot;video&quot;]},{&quot;text_align&quot;:&quot;lm&quot;,&quot;text_direction&quot;:&quot;horizontal&quot;,&quot;support_big_font&quot;:true,&quot;fill_id&quot;:&quot;95d2289085634f659fb9ea746d7af990&quot;,&quot;fill_align&quot;:&quot;lm&quot;,&quot;chip_types&quot;:[&quot;text&quot;,&quot;table&quot;]}]]"/>
  <p:tag name="KSO_WM_SLIDE_LAYOUT" val="a_d_f"/>
  <p:tag name="KSO_WM_SLIDE_LAYOUT_INFO" val="{&quot;backgroundInfo&quot;:[{&quot;bottom&quot;:0,&quot;bottomAbs&quot;:false,&quot;left&quot;:0,&quot;leftAbs&quot;:false,&quot;right&quot;:0,&quot;rightAbs&quot;:false,&quot;top&quot;:0,&quot;topAbs&quot;:false,&quot;type&quot;:&quot;general&quot;}],&quot;id&quot;:&quot;2021-04-01T15:18:54&quot;,&quot;maxSize&quot;:{&quot;size1&quot;:26.699999999999999},&quot;minSize&quot;:{&quot;size1&quot;:17.800000000000001},&quot;normalSize&quot;:{&quot;size1&quot;:22.199999999999999},&quot;subLayout&quot;:[{&quot;id&quot;:&quot;2021-04-01T15:18:54&quot;,&quot;margin&quot;:{&quot;bottom&quot;:0,&quot;left&quot;:1.2697499990463257,&quot;right&quot;:1.2697499990463257,&quot;top&quot;:1.6929999589920044},&quot;type&quot;:0},{&quot;direction&quot;:1,&quot;id&quot;:&quot;2021-04-01T15:18:54&quot;,&quot;maxSize&quot;:{&quot;size1&quot;:61.199651511510218},&quot;minSize&quot;:{&quot;size1&quot;:49.999651511510216},&quot;normalSize&quot;:{&quot;size1&quot;:52.605901511510218},&quot;subLayout&quot;:[{&quot;id&quot;:&quot;2021-04-01T15:18:54&quot;,&quot;margin&quot;:{&quot;bottom&quot;:1.6929999589920044,&quot;left&quot;:1.2697499990463257,&quot;right&quot;:0.93299996852874756,&quot;top&quot;:0.84700000286102295},&quot;type&quot;:0},{&quot;id&quot;:&quot;2021-04-01T15:18:54&quot;,&quot;margin&quot;:{&quot;bottom&quot;:2.5399999618530273,&quot;left&quot;:0.019500002264976501,&quot;right&quot;:1.2697499990463257,&quot;top&quot;:0.84700000286102295},&quot;type&quot;:0}],&quot;type&quot;:0}],&quot;type&quot;:0}"/>
  <p:tag name="KSO_WM_CHIP_XID" val="5f69641a553136823a5e617e"/>
  <p:tag name="KSO_WM_SLIDE_LAYOUT_CNT" val="1_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ce4054ed1e2fb7fff9"/>
  <p:tag name="KSO_WM_TEMPLATE_ASSEMBLE_GROUPID" val="60656ece4054ed1e2fb7fff9"/>
</p:tagLst>
</file>

<file path=ppt/tags/tag1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666.xml><?xml version="1.0" encoding="utf-8"?>
<p:tagLst xmlns:a="http://schemas.openxmlformats.org/drawingml/2006/main" xmlns:r="http://schemas.openxmlformats.org/officeDocument/2006/relationships" xmlns:p="http://schemas.openxmlformats.org/presentationml/2006/main">
  <p:tag name="KSO_WM_UNIT_VALUE" val="1142*1777"/>
  <p:tag name="KSO_WM_UNIT_HIGHLIGHT" val="0"/>
  <p:tag name="KSO_WM_UNIT_COMPATIBLE" val="1"/>
  <p:tag name="KSO_WM_UNIT_DIAGRAM_ISNUMVISUAL" val="0"/>
  <p:tag name="KSO_WM_UNIT_DIAGRAM_ISREFERUNIT" val="0"/>
  <p:tag name="KSO_WM_UNIT_TYPE" val="d"/>
  <p:tag name="KSO_WM_UNIT_INDEX" val="1"/>
  <p:tag name="KSO_WM_UNIT_ID" val="diagram20213341_1*d*1"/>
  <p:tag name="KSO_WM_TEMPLATE_CATEGORY" val="diagram"/>
  <p:tag name="KSO_WM_TEMPLATE_INDEX" val="20213341"/>
  <p:tag name="KSO_WM_UNIT_LAYERLEVEL" val="1"/>
  <p:tag name="KSO_WM_TAG_VERSION" val="1.0"/>
  <p:tag name="KSO_WM_BEAUTIFY_FLAG" val="#wm#"/>
  <p:tag name="KSO_WM_CHIP_GROUPID" val="5e7310da9a230a26b9e88a19"/>
  <p:tag name="KSO_WM_CHIP_XID" val="5e7310da9a230a26b9e88a1a"/>
  <p:tag name="KSO_WM_UNIT_DEC_AREA_ID" val="48728ba5738e4ba88aa7e13940ad8c2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bcaac3ac5e2482196498b5d8fb47f26"/>
  <p:tag name="KSO_WM_UNIT_PLACING_PICTURE" val="2bcaac3ac5e2482196498b5d8fb47f26"/>
  <p:tag name="KSO_WM_UNIT_SUPPORT_UNIT_TYPE" val="[&quot;l&quot;,&quot;m&quot;,&quot;n&quot;,&quot;o&quot;,&quot;p&quot;,&quot;q&quot;,&quot;r&quot;,&quot;δ&quot;,&quot;ε&quot;,&quot;ζ&quot;,&quot;η&quot;,&quot;d&quot;,&quot;α&quot;,&quot;β&quot;,&quot;θ&quot;]"/>
  <p:tag name="KSO_WM_TEMPLATE_ASSEMBLE_XID" val="60656ece4054ed1e2fb7fff9"/>
  <p:tag name="KSO_WM_TEMPLATE_ASSEMBLE_GROUPID" val="60656ece4054ed1e2fb7fff9"/>
  <p:tag name="KSO_WM_UNIT_PLACING_PICTURE_INFO" val="{&quot;code&quot;:&quot;&quot;,&quot;full_picture&quot;:false,&quot;scheme&quot;:&quot;&quot;,&quot;spacing&quot;:5}"/>
  <p:tag name="KSO_WM_UNIT_PLACING_PICTURE_COLLAGE_VIEWPORT" val="{&quot;height&quot;:4577.029921259842,&quot;width&quot;:5954.397329024567}"/>
</p:tagLst>
</file>

<file path=ppt/tags/tag166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341_1*f*1"/>
  <p:tag name="KSO_WM_TEMPLATE_CATEGORY" val="diagram"/>
  <p:tag name="KSO_WM_TEMPLATE_INDEX" val="20213341"/>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5fa1eb2e343e45e0aa7eaaf5a4637eb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d19e8c1bcc468c8309be4e06d5dcd0"/>
  <p:tag name="KSO_WM_UNIT_SUPPORT_BIG_FONT" val="1"/>
  <p:tag name="KSO_WM_UNIT_SUPPORT_UNIT_TYPE" val="[&quot;β&quot;]"/>
  <p:tag name="KSO_WM_UNIT_TEXT_FILL_FORE_SCHEMECOLOR_INDEX_BRIGHTNESS" val="0.25"/>
  <p:tag name="KSO_WM_UNIT_TEXT_FILL_FORE_SCHEMECOLOR_INDEX" val="13"/>
  <p:tag name="KSO_WM_UNIT_TEXT_FILL_TYPE" val="1"/>
  <p:tag name="KSO_WM_TEMPLATE_ASSEMBLE_XID" val="60656ece4054ed1e2fb7fff9"/>
  <p:tag name="KSO_WM_TEMPLATE_ASSEMBLE_GROUPID" val="60656ece4054ed1e2fb7fff9"/>
</p:tagLst>
</file>

<file path=ppt/tags/tag1668.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7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1674.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77.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1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8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此处添加标题"/>
  <p:tag name="KSO_WM_UNIT_ISNUMDGMTITLE" val="0"/>
  <p:tag name="KSO_WM_UNIT_TEXT_FILL_FORE_SCHEMECOLOR_INDEX_BRIGHTNESS" val="0"/>
  <p:tag name="KSO_WM_UNIT_TEXT_FILL_FORE_SCHEMECOLOR_INDEX" val="14"/>
  <p:tag name="KSO_WM_UNIT_TEXT_FILL_TYPE" val="1"/>
</p:tagLst>
</file>

<file path=ppt/tags/tag1683.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426"/>
  <p:tag name="KSO_WM_SLIDE_ID" val="custom20205426_7"/>
  <p:tag name="KSO_WM_TEMPLATE_SUBCATEGORY" val="0"/>
  <p:tag name="KSO_WM_TEMPLATE_MASTER_TYPE" val="1"/>
  <p:tag name="KSO_WM_TEMPLATE_COLOR_TYPE" val="1"/>
  <p:tag name="KSO_WM_SLIDE_ITEM_CNT" val="0"/>
  <p:tag name="KSO_WM_SLIDE_INDEX" val="7"/>
  <p:tag name="KSO_WM_TAG_VERSION" val="1.0"/>
  <p:tag name="KSO_WM_SLIDE_TYPE" val="sectionTitle"/>
  <p:tag name="KSO_WM_SLIDE_SUBTYPE" val="pureTxt"/>
  <p:tag name="KSO_WM_SLIDE_LAYOUT" val="a_e"/>
  <p:tag name="KSO_WM_SLIDE_LAYOUT_CNT" val="1_1"/>
</p:tagLst>
</file>

<file path=ppt/tags/tag1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426_7*a*1"/>
  <p:tag name="KSO_WM_TEMPLATE_CATEGORY" val="custom"/>
  <p:tag name="KSO_WM_TEMPLATE_INDEX" val="20205426"/>
  <p:tag name="KSO_WM_UNIT_LAYERLEVEL" val="1"/>
  <p:tag name="KSO_WM_TAG_VERSION" val="1.0"/>
  <p:tag name="KSO_WM_BEAUTIFY_FLAG" val="#wm#"/>
  <p:tag name="KSO_WM_UNIT_ISCONTENTSTITLE" val="0"/>
  <p:tag name="KSO_WM_UNIT_ISNUMDGMTITLE" val="0"/>
  <p:tag name="KSO_WM_UNIT_PRESET_TEXT" val="单击此处添加标题"/>
  <p:tag name="KSO_WM_UNIT_NOCLEAR" val="0"/>
  <p:tag name="KSO_WM_UNIT_VALUE" val="24"/>
  <p:tag name="KSO_WM_UNIT_TYPE" val="a"/>
  <p:tag name="KSO_WM_UNIT_INDEX" val="1"/>
  <p:tag name="KSO_WM_UNIT_TEXT_FILL_FORE_SCHEMECOLOR_INDEX_BRIGHTNESS" val="0"/>
  <p:tag name="KSO_WM_UNIT_TEXT_FILL_FORE_SCHEMECOLOR_INDEX" val="13"/>
  <p:tag name="KSO_WM_UNIT_TEXT_FILL_TYPE" val="1"/>
</p:tagLst>
</file>

<file path=ppt/tags/tag1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426_7*e*1"/>
  <p:tag name="KSO_WM_TEMPLATE_CATEGORY" val="custom"/>
  <p:tag name="KSO_WM_TEMPLATE_INDEX" val="20205426"/>
  <p:tag name="KSO_WM_UNIT_LAYERLEVEL" val="1"/>
  <p:tag name="KSO_WM_TAG_VERSION" val="1.0"/>
  <p:tag name="KSO_WM_BEAUTIFY_FLAG" val="#wm#"/>
  <p:tag name="KSO_WM_UNIT_PRESET_TEXT" val="01"/>
  <p:tag name="KSO_WM_UNIT_NOCLEAR" val="0"/>
  <p:tag name="KSO_WM_UNIT_VALUE" val="4"/>
  <p:tag name="KSO_WM_UNIT_TYPE" val="e"/>
  <p:tag name="KSO_WM_UNIT_INDEX" val="1"/>
  <p:tag name="KSO_WM_UNIT_TEXT_FILL_FORE_SCHEMECOLOR_INDEX_BRIGHTNESS" val="0"/>
  <p:tag name="KSO_WM_UNIT_TEXT_FILL_FORE_SCHEMECOLOR_INDEX" val="14"/>
  <p:tag name="KSO_WM_UNIT_TEXT_FILL_TYPE" val="1"/>
</p:tagLst>
</file>

<file path=ppt/tags/tag16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8838"/>
  <p:tag name="KSO_WM_CHIP_INFOS" val="{&quot;layout_type&quot;:&quot;formiddle2&quot;,&quot;slide_type&quot;:[&quot;sectionTitle&quot;],&quot;aspect_ratio&quot;:&quot;16:9&quot;}"/>
  <p:tag name="KSO_WM_CHIP_XID" val="5ebe041a0ac41c4a0a525593"/>
  <p:tag name="KSO_WM_CHIP_FILLPROP" val="[[{&quot;fill_id&quot;:&quot;1dc1cf96fcc84f858df78e7d4b5f2f95&quot;,&quot;fill_align&quot;:&quot;cm&quot;,&quot;text_align&quot;:&quot;cm&quot;,&quot;text_direction&quot;:&quot;horizontal&quot;,&quot;chip_types&quot;:[&quot;text&quot;,&quot;header&quot;]}]]"/>
  <p:tag name="KSO_WM_SLIDE_ID" val="custom20208838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800*300"/>
  <p:tag name="KSO_WM_SLIDE_POSITION" val="79*119"/>
  <p:tag name="KSO_WM_TAG_VERSION" val="1.0"/>
  <p:tag name="KSO_WM_SLIDE_LAYOUT" val="a"/>
  <p:tag name="KSO_WM_SLIDE_LAYOUT_CNT" val="1"/>
  <p:tag name="KSO_WM_CHIP_GROUPID" val="5ebf6661ddc3daf3fef3f760"/>
  <p:tag name="KSO_WM_SLIDE_LAYOUT_INFO" val="{&quot;id&quot;:&quot;2020-07-10T10:12:55&quot;,&quot;margin&quot;:{&quot;bottom&quot;:4.9322423934936523,&quot;left&quot;:2.1165814399719238,&quot;right&quot;:2.1165933609008789,&quot;top&quot;:4.9322295188903809},&quot;type&quot;:0}"/>
  <p:tag name="KSO_WM_SLIDE_BK_DARK_LIGHT" val="2"/>
  <p:tag name="KSO_WM_SLIDE_BACKGROUND_TYPE" val="general"/>
  <p:tag name="KSO_WM_SLIDE_SUPPORT_FEATURE_TYPE" val="0"/>
  <p:tag name="KSO_WM_TEMPLATE_ASSEMBLE_XID" val="5f07ce2e8050c250ba63ec52"/>
  <p:tag name="KSO_WM_TEMPLATE_ASSEMBLE_GROUPID" val="5efb3013c9a2f50afb5100d9"/>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90.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8838_7*a*1"/>
  <p:tag name="KSO_WM_TEMPLATE_CATEGORY" val="custom"/>
  <p:tag name="KSO_WM_TEMPLATE_INDEX" val="20208838"/>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ce2779e3dcc24a8088cee22aa5804e90"/>
  <p:tag name="KSO_WM_ASSEMBLE_CHIP_INDEX" val="ef760e3c54724c529370670a0d21a0bf"/>
  <p:tag name="KSO_WM_UNIT_TEXT_FILL_FORE_SCHEMECOLOR_INDEX_BRIGHTNESS" val="0.15"/>
  <p:tag name="KSO_WM_UNIT_TEXT_FILL_FORE_SCHEMECOLOR_INDEX" val="13"/>
  <p:tag name="KSO_WM_UNIT_TEXT_FILL_TYPE" val="1"/>
</p:tagLst>
</file>

<file path=ppt/tags/tag1691.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support_big_font&quot;:false,&quot;fill_id&quot;:&quot;fb0ffcfef6544b4d8389b0ff3f2bab8c&quot;,&quot;fill_align&quot;:&quot;cm&quot;,&quot;chip_types&quot;:[&quot;picture&quot;]},{&quot;text_align&quot;:&quot;cm&quot;,&quot;text_direction&quot;:&quot;horizontal&quot;,&quot;support_big_font&quot;:false,&quot;fill_id&quot;:&quot;1f26af3c16ff4fc89f865528777273d4&quot;,&quot;fill_align&quot;:&quot;cm&quot;,&quot;chip_types&quot;:[&quot;header&quot;]},{&quot;text_align&quot;:&quot;lm&quot;,&quot;text_direction&quot;:&quot;horizontal&quot;,&quot;support_big_font&quot;:false,&quot;fill_id&quot;:&quot;39b99654dd17454e8fd258040aa5d136&quot;,&quot;fill_align&quot;:&quot;cm&quot;,&quot;chip_types&quot;:[&quot;text&quot;]}],[{&quot;text_align&quot;:&quot;cm&quot;,&quot;text_direction&quot;:&quot;horizontal&quot;,&quot;support_features&quot;:[&quot;collage&quot;],&quot;support_big_font&quot;:false,&quot;fill_id&quot;:&quot;fb0ffcfef6544b4d8389b0ff3f2bab8c&quot;,&quot;fill_align&quot;:&quot;cm&quot;,&quot;chip_types&quot;:[&quot;picture&quot;]},{&quot;text_align&quot;:&quot;lm&quot;,&quot;text_direction&quot;:&quot;horizontal&quot;,&quot;support_big_font&quot;:false,&quot;fill_id&quot;:&quot;1f26af3c16ff4fc89f865528777273d4&quot;,&quot;fill_align&quot;:&quot;cm&quot;,&quot;chip_types&quot;:[&quot;text&quot;]},{&quot;text_align&quot;:&quot;lm&quot;,&quot;text_direction&quot;:&quot;horizontal&quot;,&quot;support_big_font&quot;:false,&quot;fill_id&quot;:&quot;39b99654dd17454e8fd258040aa5d136&quot;,&quot;fill_align&quot;:&quot;cm&quot;,&quot;chip_types&quot;:[&quot;text&quot;]}]]"/>
  <p:tag name="KSO_WM_SLIDE_ID" val="diagram202147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BEAUTIFY_FLAG" val="#wm#"/>
  <p:tag name="KSO_WM_TEMPLATE_CATEGORY" val="diagram"/>
  <p:tag name="KSO_WM_TEMPLATE_INDEX" val="20214747"/>
  <p:tag name="KSO_WM_SLIDE_LAYOUT" val="a_d_f"/>
  <p:tag name="KSO_WM_SLIDE_LAYOUT_CNT" val="1_1_1"/>
  <p:tag name="KSO_WM_CHIP_XID" val="5f0e6fd78050c250ba65b1ee"/>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27:48&quot;,&quot;maxSize&quot;:{&quot;size1&quot;:51.200000000000003},&quot;minSize&quot;:{&quot;size1&quot;:44.399999999999999},&quot;normalSize&quot;:{&quot;size1&quot;:51.200000000000003},&quot;subLayout&quot;:[{&quot;id&quot;:&quot;2021-04-01T15:27:48&quot;,&quot;type&quot;:0},{&quot;direction&quot;:1,&quot;id&quot;:&quot;2021-04-01T15:27:48&quot;,&quot;maxSize&quot;:{&quot;size1&quot;:57.499651775210623},&quot;minSize&quot;:{&quot;size1&quot;:46.199651775210626},&quot;normalSize&quot;:{&quot;size1&quot;:52.762151775210633},&quot;subLayout&quot;:[{&quot;id&quot;:&quot;2021-04-01T15:27:48&quot;,&quot;margin&quot;:{&quot;bottom&quot;:1.6929999589920044,&quot;left&quot;:3.4927496910095215,&quot;right&quot;:0.6352500319480896,&quot;top&quot;:0.84700000286102295},&quot;type&quot;:0},{&quot;id&quot;:&quot;2021-04-01T15:27:48&quot;,&quot;margin&quot;:{&quot;bottom&quot;:1.6929999589920044,&quot;left&quot;:0.31724998354911804,&quot;right&quot;:3.4920001029968262,&quot;top&quot;:0.84700000286102295},&quot;type&quot;:0}],&quot;type&quot;:0}],&quot;type&quot;:0}"/>
  <p:tag name="KSO_WM_SLIDE_CAN_ADD_NAVIGATION" val="1"/>
  <p:tag name="KSO_WM_CHIP_GROUPID" val="5f0e6fd78050c250ba65b1ed"/>
  <p:tag name="KSO_WM_SLIDE_BK_DARK_LIGHT" val="2"/>
  <p:tag name="KSO_WM_SLIDE_BACKGROUND_TYPE" val="general"/>
  <p:tag name="KSO_WM_SLIDE_SUPPORT_FEATURE_TYPE" val="1"/>
  <p:tag name="KSO_WM_TEMPLATE_ASSEMBLE_XID" val="60656f164054ed1e2fb80342"/>
  <p:tag name="KSO_WM_TEMPLATE_ASSEMBLE_GROUPID" val="60656f164054ed1e2fb80342"/>
</p:tagLst>
</file>

<file path=ppt/tags/tag169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69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694.xml><?xml version="1.0" encoding="utf-8"?>
<p:tagLst xmlns:a="http://schemas.openxmlformats.org/drawingml/2006/main" xmlns:r="http://schemas.openxmlformats.org/officeDocument/2006/relationships" xmlns:p="http://schemas.openxmlformats.org/presentationml/2006/main">
  <p:tag name="KSO_WM_UNIT_VALUE" val="973*3384"/>
  <p:tag name="KSO_WM_UNIT_HIGHLIGHT" val="0"/>
  <p:tag name="KSO_WM_UNIT_COMPATIBLE" val="1"/>
  <p:tag name="KSO_WM_UNIT_DIAGRAM_ISNUMVISUAL" val="0"/>
  <p:tag name="KSO_WM_UNIT_DIAGRAM_ISREFERUNIT" val="0"/>
  <p:tag name="KSO_WM_UNIT_TYPE" val="d"/>
  <p:tag name="KSO_WM_UNIT_INDEX" val="1"/>
  <p:tag name="KSO_WM_UNIT_ID" val="diagram20214747_1*d*1"/>
  <p:tag name="KSO_WM_TEMPLATE_CATEGORY" val="diagram"/>
  <p:tag name="KSO_WM_TEMPLATE_INDEX" val="20214747"/>
  <p:tag name="KSO_WM_UNIT_LAYERLEVEL" val="1"/>
  <p:tag name="KSO_WM_TAG_VERSION" val="1.0"/>
  <p:tag name="KSO_WM_BEAUTIFY_FLAG" val="#wm#"/>
  <p:tag name="KSO_WM_CHIP_GROUPID" val="5e7310da9a230a26b9e88a19"/>
  <p:tag name="KSO_WM_CHIP_XID" val="5e7310da9a230a26b9e88a1a"/>
  <p:tag name="KSO_WM_UNIT_DEC_AREA_ID" val="6acc549eef8642288c7cb92c9159acc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e1fc3ec3ed454ea1cdca8909eb3f88"/>
  <p:tag name="KSO_WM_UNIT_PLACING_PICTURE" val="61e1fc3ec3ed454ea1cdca8909eb3f88"/>
  <p:tag name="KSO_WM_TEMPLATE_ASSEMBLE_XID" val="60656f164054ed1e2fb80342"/>
  <p:tag name="KSO_WM_TEMPLATE_ASSEMBLE_GROUPID" val="60656f164054ed1e2fb80342"/>
</p:tagLst>
</file>

<file path=ppt/tags/tag16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4747_1*a*1"/>
  <p:tag name="KSO_WM_TEMPLATE_CATEGORY" val="diagram"/>
  <p:tag name="KSO_WM_TEMPLATE_INDEX" val="2021474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2c83c4d2c934841a4e2f53b468d6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ce507e57c074a3b98cae8cea4030c6c"/>
  <p:tag name="KSO_WM_UNIT_TEXT_FILL_FORE_SCHEMECOLOR_INDEX_BRIGHTNESS" val="0"/>
  <p:tag name="KSO_WM_UNIT_TEXT_FILL_FORE_SCHEMECOLOR_INDEX" val="13"/>
  <p:tag name="KSO_WM_UNIT_TEXT_FILL_TYPE" val="1"/>
  <p:tag name="KSO_WM_TEMPLATE_ASSEMBLE_XID" val="60656f164054ed1e2fb80342"/>
  <p:tag name="KSO_WM_TEMPLATE_ASSEMBLE_GROUPID" val="60656f164054ed1e2fb80342"/>
</p:tagLst>
</file>

<file path=ppt/tags/tag169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47_1*f*1"/>
  <p:tag name="KSO_WM_TEMPLATE_CATEGORY" val="diagram"/>
  <p:tag name="KSO_WM_TEMPLATE_INDEX" val="20214747"/>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ef39690265214983a96d31af356c62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cae8cd99ac462cb7c31a437757d66a"/>
  <p:tag name="KSO_WM_UNIT_TEXT_FILL_FORE_SCHEMECOLOR_INDEX_BRIGHTNESS" val="0.25"/>
  <p:tag name="KSO_WM_UNIT_TEXT_FILL_FORE_SCHEMECOLOR_INDEX" val="13"/>
  <p:tag name="KSO_WM_UNIT_TEXT_FILL_TYPE" val="1"/>
  <p:tag name="KSO_WM_TEMPLATE_ASSEMBLE_XID" val="60656f164054ed1e2fb80342"/>
  <p:tag name="KSO_WM_TEMPLATE_ASSEMBLE_GROUPID" val="60656f164054ed1e2fb80342"/>
</p:tagLst>
</file>

<file path=ppt/tags/tag16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334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SLIDE_CAN_ADD_NAVIGATION" val="1"/>
  <p:tag name="KSO_WM_SLIDE_ID" val="diagram2021334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48"/>
  <p:tag name="KSO_WM_TAG_VERSION" val="1.0"/>
  <p:tag name="KSO_WM_CHIP_FILLPROP" val="[[{&quot;text_align&quot;:&quot;lt&quot;,&quot;text_direction&quot;:&quot;horizontal&quot;,&quot;support_big_font&quot;:false,&quot;fill_id&quot;:&quot;13764482d0b94c3797cd92679777cb6d&quot;,&quot;fill_align&quot;:&quot;lt&quot;,&quot;chip_types&quot;:[&quot;header&quot;]},{&quot;text_align&quot;:&quot;lm&quot;,&quot;text_direction&quot;:&quot;horizontal&quot;,&quot;support_features&quot;:[&quot;collage&quot;,&quot;carousel&quot;],&quot;support_big_font&quot;:false,&quot;fill_id&quot;:&quot;0c7aeec11ac7457eb4d583c52a0ae3d5&quot;,&quot;fill_align&quot;:&quot;lm&quot;,&quot;chip_types&quot;:[&quot;diagram&quot;,&quot;pictext&quot;,&quot;picture&quot;,&quot;chart&quot;,&quot;table&quot;,&quot;video&quot;]},{&quot;text_align&quot;:&quot;lm&quot;,&quot;text_direction&quot;:&quot;horizontal&quot;,&quot;support_big_font&quot;:true,&quot;fill_id&quot;:&quot;95d2289085634f659fb9ea746d7af990&quot;,&quot;fill_align&quot;:&quot;lm&quot;,&quot;chip_types&quot;:[&quot;text&quot;,&quot;table&quot;]}]]"/>
  <p:tag name="KSO_WM_SLIDE_LAYOUT" val="a_d_f"/>
  <p:tag name="KSO_WM_SLIDE_LAYOUT_INFO" val="{&quot;backgroundInfo&quot;:[{&quot;bottom&quot;:0,&quot;bottomAbs&quot;:false,&quot;left&quot;:0,&quot;leftAbs&quot;:false,&quot;right&quot;:0,&quot;rightAbs&quot;:false,&quot;top&quot;:0,&quot;topAbs&quot;:false,&quot;type&quot;:&quot;general&quot;}],&quot;id&quot;:&quot;2021-04-01T15:18:54&quot;,&quot;maxSize&quot;:{&quot;size1&quot;:26.699999999999999},&quot;minSize&quot;:{&quot;size1&quot;:17.800000000000001},&quot;normalSize&quot;:{&quot;size1&quot;:25.255555555555556},&quot;subLayout&quot;:[{&quot;id&quot;:&quot;2021-04-01T15:18:54&quot;,&quot;margin&quot;:{&quot;bottom&quot;:0,&quot;left&quot;:1.2697499990463257,&quot;right&quot;:1.2697499990463257,&quot;top&quot;:1.6929999589920044},&quot;type&quot;:0},{&quot;direction&quot;:1,&quot;id&quot;:&quot;2021-04-01T15:18:54&quot;,&quot;maxSize&quot;:{&quot;size1&quot;:61.199651511510218},&quot;minSize&quot;:{&quot;size1&quot;:49.999651511510216},&quot;normalSize&quot;:{&quot;size1&quot;:54.324651511510218},&quot;subLayout&quot;:[{&quot;id&quot;:&quot;2021-04-01T15:18:54&quot;,&quot;margin&quot;:{&quot;bottom&quot;:1.6929999589920044,&quot;left&quot;:1.2697499990463257,&quot;right&quot;:0.93299996852874756,&quot;top&quot;:0.84700000286102295},&quot;type&quot;:0},{&quot;id&quot;:&quot;2021-04-01T15:18:54&quot;,&quot;margin&quot;:{&quot;bottom&quot;:2.5399999618530273,&quot;left&quot;:0.019500002264976501,&quot;right&quot;:1.2697499990463257,&quot;top&quot;:0.84700000286102295},&quot;type&quot;:0}],&quot;type&quot;:0}],&quot;type&quot;:0}"/>
  <p:tag name="KSO_WM_CHIP_XID" val="5f69641a553136823a5e617e"/>
  <p:tag name="KSO_WM_SLIDE_LAYOUT_CNT" val="1_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ce4054ed1e2fb7fff9"/>
  <p:tag name="KSO_WM_TEMPLATE_ASSEMBLE_GROUPID" val="60656ece4054ed1e2fb7fff9"/>
</p:tagLst>
</file>

<file path=ppt/tags/tag16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69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341_1*a*1"/>
  <p:tag name="KSO_WM_TEMPLATE_CATEGORY" val="diagram"/>
  <p:tag name="KSO_WM_TEMPLATE_INDEX" val="2021334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14826f8060e41138ca1c58bc16e8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cb0c46466ce441fb0b47d0c372ef067"/>
  <p:tag name="KSO_WM_UNIT_TEXT_FILL_FORE_SCHEMECOLOR_INDEX_BRIGHTNESS" val="0"/>
  <p:tag name="KSO_WM_UNIT_TEXT_FILL_FORE_SCHEMECOLOR_INDEX" val="13"/>
  <p:tag name="KSO_WM_UNIT_TEXT_FILL_TYPE" val="1"/>
  <p:tag name="KSO_WM_TEMPLATE_ASSEMBLE_XID" val="60656ece4054ed1e2fb7fff9"/>
  <p:tag name="KSO_WM_TEMPLATE_ASSEMBLE_GROUPID" val="60656ece4054ed1e2fb7fff9"/>
</p:tagLst>
</file>

<file path=ppt/tags/tag1701.xml><?xml version="1.0" encoding="utf-8"?>
<p:tagLst xmlns:a="http://schemas.openxmlformats.org/drawingml/2006/main" xmlns:r="http://schemas.openxmlformats.org/officeDocument/2006/relationships" xmlns:p="http://schemas.openxmlformats.org/presentationml/2006/main">
  <p:tag name="KSO_WM_UNIT_VALUE" val="1142*1777"/>
  <p:tag name="KSO_WM_UNIT_HIGHLIGHT" val="0"/>
  <p:tag name="KSO_WM_UNIT_COMPATIBLE" val="1"/>
  <p:tag name="KSO_WM_UNIT_DIAGRAM_ISNUMVISUAL" val="0"/>
  <p:tag name="KSO_WM_UNIT_DIAGRAM_ISREFERUNIT" val="0"/>
  <p:tag name="KSO_WM_UNIT_TYPE" val="d"/>
  <p:tag name="KSO_WM_UNIT_INDEX" val="1"/>
  <p:tag name="KSO_WM_UNIT_ID" val="diagram20213341_1*d*1"/>
  <p:tag name="KSO_WM_TEMPLATE_CATEGORY" val="diagram"/>
  <p:tag name="KSO_WM_TEMPLATE_INDEX" val="20213341"/>
  <p:tag name="KSO_WM_UNIT_LAYERLEVEL" val="1"/>
  <p:tag name="KSO_WM_TAG_VERSION" val="1.0"/>
  <p:tag name="KSO_WM_BEAUTIFY_FLAG" val="#wm#"/>
  <p:tag name="KSO_WM_CHIP_GROUPID" val="5e7310da9a230a26b9e88a19"/>
  <p:tag name="KSO_WM_CHIP_XID" val="5e7310da9a230a26b9e88a1a"/>
  <p:tag name="KSO_WM_UNIT_DEC_AREA_ID" val="48728ba5738e4ba88aa7e13940ad8c2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bcaac3ac5e2482196498b5d8fb47f26"/>
  <p:tag name="KSO_WM_UNIT_PLACING_PICTURE" val="2bcaac3ac5e2482196498b5d8fb47f26"/>
  <p:tag name="KSO_WM_UNIT_SUPPORT_UNIT_TYPE" val="[&quot;l&quot;,&quot;m&quot;,&quot;n&quot;,&quot;o&quot;,&quot;p&quot;,&quot;q&quot;,&quot;r&quot;,&quot;δ&quot;,&quot;ε&quot;,&quot;ζ&quot;,&quot;η&quot;,&quot;d&quot;,&quot;α&quot;,&quot;β&quot;,&quot;θ&quot;]"/>
  <p:tag name="KSO_WM_TEMPLATE_ASSEMBLE_XID" val="60656ece4054ed1e2fb7fff9"/>
  <p:tag name="KSO_WM_TEMPLATE_ASSEMBLE_GROUPID" val="60656ece4054ed1e2fb7fff9"/>
</p:tagLst>
</file>

<file path=ppt/tags/tag170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341_1*f*1"/>
  <p:tag name="KSO_WM_TEMPLATE_CATEGORY" val="diagram"/>
  <p:tag name="KSO_WM_TEMPLATE_INDEX" val="20213341"/>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5fa1eb2e343e45e0aa7eaaf5a4637eb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d19e8c1bcc468c8309be4e06d5dcd0"/>
  <p:tag name="KSO_WM_UNIT_SUPPORT_BIG_FONT" val="1"/>
  <p:tag name="KSO_WM_UNIT_SUPPORT_UNIT_TYPE" val="[&quot;β&quot;]"/>
  <p:tag name="KSO_WM_UNIT_TEXT_FILL_FORE_SCHEMECOLOR_INDEX_BRIGHTNESS" val="0.25"/>
  <p:tag name="KSO_WM_UNIT_TEXT_FILL_FORE_SCHEMECOLOR_INDEX" val="13"/>
  <p:tag name="KSO_WM_UNIT_TEXT_FILL_TYPE" val="1"/>
  <p:tag name="KSO_WM_TEMPLATE_ASSEMBLE_XID" val="60656ece4054ed1e2fb7fff9"/>
  <p:tag name="KSO_WM_TEMPLATE_ASSEMBLE_GROUPID" val="60656ece4054ed1e2fb7fff9"/>
</p:tagLst>
</file>

<file path=ppt/tags/tag1703.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1-04-01T15:16:38&quot;,&quot;maxSize&quot;:{&quot;size1&quot;:26.699999999999999},&quot;minSize&quot;:{&quot;size1&quot;:22.199999999999999},&quot;normalSize&quot;:{&quot;size1&quot;:22.199999999999999},&quot;subLayout&quot;:[{&quot;id&quot;:&quot;2021-04-01T15:16:38&quot;,&quot;margin&quot;:{&quot;bottom&quot;:0,&quot;left&quot;:1.2697499990463257,&quot;right&quot;:1.2697499990463257,&quot;top&quot;:1.6929999589920044},&quot;type&quot;:0},{&quot;direction&quot;:1,&quot;id&quot;:&quot;2021-04-01T15:16:38&quot;,&quot;maxSize&quot;:{&quot;size1&quot;:66.199606130004398},&quot;minSize&quot;:{&quot;size1&quot;:52.599606130004396},&quot;normalSize&quot;:{&quot;size1&quot;:57.755856130004396},&quot;subLayout&quot;:[{&quot;id&quot;:&quot;2021-04-01T15:16:38&quot;,&quot;margin&quot;:{&quot;bottom&quot;:2.5399999618530273,&quot;left&quot;:1.2697499990463257,&quot;right&quot;:0.019500002264976501,&quot;top&quot;:0.42300000786781311},&quot;type&quot;:0},{&quot;id&quot;:&quot;2021-04-01T15:16:38&quot;,&quot;maxSize&quot;:{&quot;size1&quot;:54.299999999999997},&quot;minSize&quot;:{&quot;size1&quot;:25.699999999999999},&quot;normalSize&quot;:{&quot;size1&quot;:25.700218985051887},&quot;subLayout&quot;:[{&quot;id&quot;:&quot;2021-04-01T15:16:38&quot;,&quot;margin&quot;:{&quot;bottom&quot;:0.026000002399086952,&quot;left&quot;:0.61500000953674316,&quot;right&quot;:1.2697499990463257,&quot;top&quot;:0.42300000786781311},&quot;type&quot;:0},{&quot;id&quot;:&quot;2021-04-01T15:16:38&quot;,&quot;margin&quot;:{&quot;bottom&quot;:2.5399999618530273,&quot;left&quot;:0.61500000953674316,&quot;right&quot;:1.2697499990463257,&quot;top&quot;:0.81999999284744263},&quot;type&quot;:0}],&quot;type&quot;:0}],&quot;type&quot;:0}],&quot;type&quot;:0}"/>
  <p:tag name="KSO_WM_SLIDE_BACKGROUND" val="[&quot;general&quot;,&quot;frame&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b553136823a5e618e"/>
  <p:tag name="KSO_WM_CHIP_FILLPROP" val="[[{&quot;text_align&quot;:&quot;lt&quot;,&quot;text_direction&quot;:&quot;horizontal&quot;,&quot;support_big_font&quot;:false,&quot;fill_id&quot;:&quot;2b1f815f281e4b2a90caa86d76115ec6&quot;,&quot;fill_align&quot;:&quot;lt&quot;,&quot;chip_types&quot;:[&quot;header&quot;]},{&quot;text_align&quot;:&quot;lm&quot;,&quot;text_direction&quot;:&quot;horizontal&quot;,&quot;support_features&quot;:[&quot;collage&quot;,&quot;carousel&quot;],&quot;support_big_font&quot;:false,&quot;fill_id&quot;:&quot;42ea1e0400894401bb2610c3c0153f6d&quot;,&quot;fill_align&quot;:&quot;lm&quot;,&quot;chip_types&quot;:[&quot;diagram&quot;,&quot;pictext&quot;,&quot;picture&quot;,&quot;chart&quot;,&quot;table&quot;,&quot;video&quot;]},{&quot;text_align&quot;:&quot;lm&quot;,&quot;text_direction&quot;:&quot;horizontal&quot;,&quot;support_features&quot;:[&quot;collage&quot;],&quot;support_big_font&quot;:false,&quot;fill_id&quot;:&quot;0f96301dc40a41638ebb6f5376cdb38a&quot;,&quot;fill_align&quot;:&quot;lm&quot;,&quot;chip_types&quot;:[&quot;text&quot;,&quot;picture&quot;]},{&quot;text_align&quot;:&quot;lm&quot;,&quot;text_direction&quot;:&quot;horizontal&quot;,&quot;support_features&quot;:[&quot;collage&quot;],&quot;support_big_font&quot;:false,&quot;fill_id&quot;:&quot;329e105782db409784b57bdaff302d5c&quot;,&quot;fill_align&quot;:&quot;lm&quot;,&quot;chip_types&quot;:[&quot;text&quot;,&quot;picture&quot;]}],[{&quot;text_align&quot;:&quot;lt&quot;,&quot;text_direction&quot;:&quot;horizontal&quot;,&quot;support_big_font&quot;:false,&quot;fill_id&quot;:&quot;2b1f815f281e4b2a90caa86d76115ec6&quot;,&quot;fill_align&quot;:&quot;lt&quot;,&quot;chip_types&quot;:[&quot;header&quot;]},{&quot;text_align&quot;:&quot;lm&quot;,&quot;text_direction&quot;:&quot;horizontal&quot;,&quot;support_big_font&quot;:false,&quot;fill_id&quot;:&quot;42ea1e0400894401bb2610c3c0153f6d&quot;,&quot;fill_align&quot;:&quot;lm&quot;,&quot;chip_types&quot;:[&quot;text&quot;]},{&quot;text_align&quot;:&quot;lm&quot;,&quot;text_direction&quot;:&quot;horizontal&quot;,&quot;support_features&quot;:[&quot;collage&quot;],&quot;support_big_font&quot;:false,&quot;fill_id&quot;:&quot;0f96301dc40a41638ebb6f5376cdb38a&quot;,&quot;fill_align&quot;:&quot;lm&quot;,&quot;chip_types&quot;:[&quot;picture&quot;]},{&quot;text_align&quot;:&quot;lm&quot;,&quot;text_direction&quot;:&quot;horizontal&quot;,&quot;support_features&quot;:[&quot;collage&quot;],&quot;support_big_font&quot;:false,&quot;fill_id&quot;:&quot;329e105782db409784b57bdaff302d5c&quot;,&quot;fill_align&quot;:&quot;lm&quot;,&quot;chip_types&quot;:[&quot;picture&quot;]}]]"/>
  <p:tag name="KSO_WM_SLIDE_ID" val="diagram2021370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20"/>
  <p:tag name="KSO_WM_SLIDE_POSITION" val="48*48"/>
  <p:tag name="KSO_WM_TAG_VERSION" val="1.0"/>
  <p:tag name="KSO_WM_BEAUTIFY_FLAG" val="#wm#"/>
  <p:tag name="KSO_WM_TEMPLATE_CATEGORY" val="diagram"/>
  <p:tag name="KSO_WM_TEMPLATE_INDEX" val="20213701"/>
  <p:tag name="KSO_WM_SLIDE_LAYOUT" val="a_d_f"/>
  <p:tag name="KSO_WM_SLIDE_LAYOUT_CNT" val="1_2_1"/>
  <p:tag name="FIXED_XID_TMP" val="5f5ee1ca4d6848d78f644aec"/>
  <p:tag name="KSO_WM_CHIP_DECFILLPROP" val="[]"/>
  <p:tag name="KSO_WM_CHIP_GROUPID" val="5f5ee1ca4d6848d78f644aec"/>
  <p:tag name="KSO_WM_SLIDE_BK_DARK_LIGHT" val="2"/>
  <p:tag name="KSO_WM_SLIDE_BACKGROUND_TYPE" val="frame"/>
  <p:tag name="KSO_WM_SLIDE_SUPPORT_FEATURE_TYPE" val="0"/>
  <p:tag name="KSO_WM_TEMPLATE_ASSEMBLE_XID" val="60656ec34054ed1e2fb7ff21"/>
  <p:tag name="KSO_WM_TEMPLATE_ASSEMBLE_GROUPID" val="60656ec34054ed1e2fb7ff21"/>
</p:tagLst>
</file>

<file path=ppt/tags/tag17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701_1*a*1"/>
  <p:tag name="KSO_WM_TEMPLATE_CATEGORY" val="diagram"/>
  <p:tag name="KSO_WM_TEMPLATE_INDEX" val="2021370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65a14c83f6a5404394fca862d403fa2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b0c58001bfb4b2e85f4ef2965c7271b"/>
  <p:tag name="KSO_WM_UNIT_TEXT_FILL_FORE_SCHEMECOLOR_INDEX_BRIGHTNESS" val="0"/>
  <p:tag name="KSO_WM_UNIT_TEXT_FILL_FORE_SCHEMECOLOR_INDEX" val="13"/>
  <p:tag name="KSO_WM_UNIT_TEXT_FILL_TYPE" val="1"/>
  <p:tag name="KSO_WM_TEMPLATE_ASSEMBLE_XID" val="60656ec34054ed1e2fb7ff21"/>
  <p:tag name="KSO_WM_TEMPLATE_ASSEMBLE_GROUPID" val="60656ec34054ed1e2fb7ff21"/>
</p:tagLst>
</file>

<file path=ppt/tags/tag170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701_1*f*1"/>
  <p:tag name="KSO_WM_TEMPLATE_CATEGORY" val="diagram"/>
  <p:tag name="KSO_WM_TEMPLATE_INDEX" val="20213701"/>
  <p:tag name="KSO_WM_UNIT_LAYERLEVEL" val="1"/>
  <p:tag name="KSO_WM_TAG_VERSION" val="1.0"/>
  <p:tag name="KSO_WM_BEAUTIFY_FLAG" val="#wm#"/>
  <p:tag name="KSO_WM_UNIT_DEFAULT_FONT" val="14;20;2"/>
  <p:tag name="KSO_WM_UNIT_BLOCK" val="0"/>
  <p:tag name="KSO_WM_UNIT_VALUE" val="95"/>
  <p:tag name="KSO_WM_UNIT_SHOW_EDIT_AREA_INDICATION" val="1"/>
  <p:tag name="KSO_WM_CHIP_GROUPID" val="5e6b05596848fb12bee65ac8"/>
  <p:tag name="KSO_WM_CHIP_XID" val="5e6b05596848fb12bee65aca"/>
  <p:tag name="KSO_WM_UNIT_DEC_AREA_ID" val="efef392bf48f487eb94f9eea54fa32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076a6cc78324dfe95b14f28a3511486"/>
  <p:tag name="KSO_WM_UNIT_SUPPORT_UNIT_TYPE" val="[&quot;d&quot;]"/>
  <p:tag name="KSO_WM_UNIT_TEXT_FILL_FORE_SCHEMECOLOR_INDEX_BRIGHTNESS" val="0.25"/>
  <p:tag name="KSO_WM_UNIT_TEXT_FILL_FORE_SCHEMECOLOR_INDEX" val="13"/>
  <p:tag name="KSO_WM_UNIT_TEXT_FILL_TYPE" val="1"/>
  <p:tag name="KSO_WM_TEMPLATE_ASSEMBLE_XID" val="60656ec34054ed1e2fb7ff21"/>
  <p:tag name="KSO_WM_TEMPLATE_ASSEMBLE_GROUPID" val="60656ec34054ed1e2fb7ff21"/>
</p:tagLst>
</file>

<file path=ppt/tags/tag1706.xml><?xml version="1.0" encoding="utf-8"?>
<p:tagLst xmlns:a="http://schemas.openxmlformats.org/drawingml/2006/main" xmlns:r="http://schemas.openxmlformats.org/officeDocument/2006/relationships" xmlns:p="http://schemas.openxmlformats.org/presentationml/2006/main">
  <p:tag name="KSO_WM_UNIT_VALUE" val="592*1354"/>
  <p:tag name="KSO_WM_UNIT_HIGHLIGHT" val="0"/>
  <p:tag name="KSO_WM_UNIT_COMPATIBLE" val="0"/>
  <p:tag name="KSO_WM_UNIT_DIAGRAM_ISNUMVISUAL" val="0"/>
  <p:tag name="KSO_WM_UNIT_DIAGRAM_ISREFERUNIT" val="0"/>
  <p:tag name="KSO_WM_UNIT_TYPE" val="d"/>
  <p:tag name="KSO_WM_UNIT_INDEX" val="1"/>
  <p:tag name="KSO_WM_UNIT_ID" val="diagram20213701_1*d*1"/>
  <p:tag name="KSO_WM_TEMPLATE_CATEGORY" val="diagram"/>
  <p:tag name="KSO_WM_TEMPLATE_INDEX" val="20213701"/>
  <p:tag name="KSO_WM_UNIT_LAYERLEVEL" val="1"/>
  <p:tag name="KSO_WM_TAG_VERSION" val="1.0"/>
  <p:tag name="KSO_WM_BEAUTIFY_FLAG" val="#wm#"/>
  <p:tag name="KSO_WM_CHIP_GROUPID" val="5e7310da9a230a26b9e88a19"/>
  <p:tag name="KSO_WM_CHIP_XID" val="5e7310da9a230a26b9e88a1a"/>
  <p:tag name="KSO_WM_UNIT_DEC_AREA_ID" val="1168101712be4baaa566a50a111870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4ac9116bd4c488b91228222c0a6ba48"/>
  <p:tag name="KSO_WM_UNIT_SUPPORT_UNIT_TYPE" val="[&quot;d&quot;]"/>
  <p:tag name="KSO_WM_TEMPLATE_ASSEMBLE_XID" val="60656ec34054ed1e2fb7ff21"/>
  <p:tag name="KSO_WM_TEMPLATE_ASSEMBLE_GROUPID" val="60656ec34054ed1e2fb7ff21"/>
  <p:tag name="KSO_WM_UNIT_PICTURE_CLIP_FLAG" val="0"/>
</p:tagLst>
</file>

<file path=ppt/tags/tag1707.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1-04-01T15:18:30&quot;,&quot;maxSize&quot;:{&quot;size1&quot;:26.699999999999999},&quot;minSize&quot;:{&quot;size1&quot;:20},&quot;normalSize&quot;:{&quot;size1&quot;:21.544444444444444},&quot;subLayout&quot;:[{&quot;id&quot;:&quot;2021-04-01T15:18:30&quot;,&quot;margin&quot;:{&quot;bottom&quot;:0,&quot;left&quot;:1.2697499990463257,&quot;right&quot;:1.2697499990463257,&quot;top&quot;:1.6929999589920044},&quot;type&quot;:0},{&quot;direction&quot;:1,&quot;id&quot;:&quot;2021-04-01T15:18:30&quot;,&quot;maxSize&quot;:{&quot;size1&quot;:47.5},&quot;minSize&quot;:{&quot;size1&quot;:35.100000000000001},&quot;normalSize&quot;:{&quot;size1&quot;:35.100000000000001},&quot;subLayout&quot;:[{&quot;id&quot;:&quot;2021-04-01T15:18:30&quot;,&quot;margin&quot;:{&quot;bottom&quot;:1.6929999589920044,&quot;left&quot;:1.2697499990463257,&quot;right&quot;:0.019500002264976501,&quot;top&quot;:0.84700000286102295},&quot;type&quot;:0},{&quot;id&quot;:&quot;2021-04-01T15:18:30&quot;,&quot;margin&quot;:{&quot;bottom&quot;:1.6929999589920044,&quot;left&quot;:0.61500000953674316,&quot;right&quot;:1.2697499990463257,&quot;top&quot;:0.3970000147819519},&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c553136823a5e6195"/>
  <p:tag name="KSO_WM_CHIP_FILLPROP" val="[[{&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features&quot;:[&quot;collage&quot;],&quot;support_big_font&quot;:false,&quot;fill_id&quot;:&quot;3157b94c2eb249ed8866766aac1ab491&quot;,&quot;fill_align&quot;:&quot;rm&quot;,&quot;chip_types&quot;:[&quot;pictext&quot;,&quot;picture&quot;,&quot;chart&quot;,&quot;table&quot;,&quot;video&quot;]},{&quot;text_align&quot;:&quot;lm&quot;,&quot;text_direction&quot;:&quot;horizontal&quot;,&quot;support_features&quot;:[&quot;collage&quot;,&quot;carousel&quot;],&quot;support_big_font&quot;:false,&quot;fill_id&quot;:&quot;469dbf11c7774f198c4632b8dfc0f8b2&quot;,&quot;fill_align&quot;:&quot;lm&quot;,&quot;chip_types&quot;:[&quot;diagram&quot;,&quot;text&quot;,&quot;picture&quot;,&quot;chart&quot;,&quot;table&quot;,&quot;video&quot;]}],[{&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big_font&quot;:false,&quot;fill_id&quot;:&quot;3157b94c2eb249ed8866766aac1ab491&quot;,&quot;fill_align&quot;:&quot;rm&quot;,&quot;chip_types&quot;:[&quot;text&quot;]},{&quot;text_align&quot;:&quot;lm&quot;,&quot;text_direction&quot;:&quot;horizontal&quot;,&quot;support_features&quot;:[&quot;collage&quot;,&quot;carousel&quot;],&quot;support_big_font&quot;:false,&quot;fill_id&quot;:&quot;469dbf11c7774f198c4632b8dfc0f8b2&quot;,&quot;fill_align&quot;:&quot;lm&quot;,&quot;chip_types&quot;:[&quot;diagram&quot;,&quot;pictext&quot;,&quot;picture&quot;,&quot;chart&quot;,&quot;table&quot;,&quot;video&quot;]}]]"/>
  <p:tag name="KSO_WM_SLIDE_CAN_ADD_NAVIGATION" val="1"/>
  <p:tag name="KSO_WM_SLIDE_ID" val="diagram2021554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32"/>
  <p:tag name="KSO_WM_SLIDE_POSITION" val="48*48"/>
  <p:tag name="KSO_WM_TAG_VERSION" val="1.0"/>
  <p:tag name="KSO_WM_BEAUTIFY_FLAG" val="#wm#"/>
  <p:tag name="KSO_WM_TEMPLATE_CATEGORY" val="diagram"/>
  <p:tag name="KSO_WM_TEMPLATE_INDEX" val="20215546"/>
  <p:tag name="KSO_WM_SLIDE_LAYOUT" val="a_d"/>
  <p:tag name="KSO_WM_SLIDE_LAYOUT_CNT" val="1_2"/>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0"/>
  <p:tag name="KSO_WM_TEMPLATE_ASSEMBLE_XID" val="60656ecc4054ed1e2fb7ffd5"/>
  <p:tag name="KSO_WM_TEMPLATE_ASSEMBLE_GROUPID" val="60656ecc4054ed1e2fb7ffd5"/>
</p:tagLst>
</file>

<file path=ppt/tags/tag17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0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5546_1*a*1"/>
  <p:tag name="KSO_WM_TEMPLATE_CATEGORY" val="diagram"/>
  <p:tag name="KSO_WM_TEMPLATE_INDEX" val="202155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a23f2c1c81214eb2af9c2acc1f38fe0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05c89f01df74f358e7e5543c75dc4a3"/>
  <p:tag name="KSO_WM_UNIT_TEXT_FILL_FORE_SCHEMECOLOR_INDEX_BRIGHTNESS" val="0"/>
  <p:tag name="KSO_WM_UNIT_TEXT_FILL_FORE_SCHEMECOLOR_INDEX" val="13"/>
  <p:tag name="KSO_WM_UNIT_TEXT_FILL_TYPE" val="1"/>
  <p:tag name="KSO_WM_TEMPLATE_ASSEMBLE_XID" val="60656ecc4054ed1e2fb7ffd5"/>
  <p:tag name="KSO_WM_TEMPLATE_ASSEMBLE_GROUPID" val="60656ecc4054ed1e2fb7ffd5"/>
</p:tagLst>
</file>

<file path=ppt/tags/tag1711.xml><?xml version="1.0" encoding="utf-8"?>
<p:tagLst xmlns:a="http://schemas.openxmlformats.org/drawingml/2006/main" xmlns:r="http://schemas.openxmlformats.org/officeDocument/2006/relationships" xmlns:p="http://schemas.openxmlformats.org/presentationml/2006/main">
  <p:tag name="KSO_WM_UNIT_VALUE" val="1184*1015"/>
  <p:tag name="KSO_WM_UNIT_HIGHLIGHT" val="0"/>
  <p:tag name="KSO_WM_UNIT_COMPATIBLE" val="0"/>
  <p:tag name="KSO_WM_UNIT_DIAGRAM_ISNUMVISUAL" val="0"/>
  <p:tag name="KSO_WM_UNIT_DIAGRAM_ISREFERUNIT" val="0"/>
  <p:tag name="KSO_WM_UNIT_TYPE" val="d"/>
  <p:tag name="KSO_WM_UNIT_INDEX" val="1"/>
  <p:tag name="KSO_WM_UNIT_ID" val="diagram20215546_1*d*1"/>
  <p:tag name="KSO_WM_TEMPLATE_CATEGORY" val="diagram"/>
  <p:tag name="KSO_WM_TEMPLATE_INDEX" val="20215546"/>
  <p:tag name="KSO_WM_UNIT_LAYERLEVEL" val="1"/>
  <p:tag name="KSO_WM_TAG_VERSION" val="1.0"/>
  <p:tag name="KSO_WM_BEAUTIFY_FLAG" val="#wm#"/>
  <p:tag name="KSO_WM_CHIP_GROUPID" val="5e7310da9a230a26b9e88a19"/>
  <p:tag name="KSO_WM_CHIP_XID" val="5e7310da9a230a26b9e88a1a"/>
  <p:tag name="KSO_WM_UNIT_DEC_AREA_ID" val="a5ef1b85e5454d2280cf697ada501d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1b93d55c0c444bad894280d7719a88c8"/>
  <p:tag name="KSO_WM_UNIT_SUPPORT_UNIT_TYPE" val="[&quot;d&quot;,&quot;α&quot;,&quot;β&quot;,&quot;θ&quot;]"/>
  <p:tag name="KSO_WM_TEMPLATE_ASSEMBLE_XID" val="60656ecc4054ed1e2fb7ffd5"/>
  <p:tag name="KSO_WM_TEMPLATE_ASSEMBLE_GROUPID" val="60656ecc4054ed1e2fb7ffd5"/>
</p:tagLst>
</file>

<file path=ppt/tags/tag1712.xml><?xml version="1.0" encoding="utf-8"?>
<p:tagLst xmlns:a="http://schemas.openxmlformats.org/drawingml/2006/main" xmlns:r="http://schemas.openxmlformats.org/officeDocument/2006/relationships" xmlns:p="http://schemas.openxmlformats.org/presentationml/2006/main">
  <p:tag name="KSO_WM_UNIT_VALUE" val="1184*1946"/>
  <p:tag name="KSO_WM_UNIT_HIGHLIGHT" val="0"/>
  <p:tag name="KSO_WM_UNIT_COMPATIBLE" val="0"/>
  <p:tag name="KSO_WM_UNIT_DIAGRAM_ISNUMVISUAL" val="0"/>
  <p:tag name="KSO_WM_UNIT_DIAGRAM_ISREFERUNIT" val="0"/>
  <p:tag name="KSO_WM_UNIT_TYPE" val="d"/>
  <p:tag name="KSO_WM_UNIT_INDEX" val="2"/>
  <p:tag name="KSO_WM_UNIT_ID" val="diagram20215546_1*d*2"/>
  <p:tag name="KSO_WM_TEMPLATE_CATEGORY" val="diagram"/>
  <p:tag name="KSO_WM_TEMPLATE_INDEX" val="20215546"/>
  <p:tag name="KSO_WM_UNIT_LAYERLEVEL" val="1"/>
  <p:tag name="KSO_WM_TAG_VERSION" val="1.0"/>
  <p:tag name="KSO_WM_BEAUTIFY_FLAG" val="#wm#"/>
  <p:tag name="KSO_WM_CHIP_GROUPID" val="5e7310da9a230a26b9e88a19"/>
  <p:tag name="KSO_WM_CHIP_XID" val="5e7310da9a230a26b9e88a1a"/>
  <p:tag name="KSO_WM_UNIT_DEC_AREA_ID" val="d0f813facf08443585aec8b5cf15a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d0dbf73f28b4444a6ca25d0d70313bb"/>
  <p:tag name="KSO_WM_UNIT_SUPPORT_UNIT_TYPE" val="[&quot;l&quot;,&quot;m&quot;,&quot;n&quot;,&quot;o&quot;,&quot;p&quot;,&quot;q&quot;,&quot;r&quot;,&quot;δ&quot;,&quot;ε&quot;,&quot;ζ&quot;,&quot;η&quot;,&quot;d&quot;,&quot;α&quot;,&quot;β&quot;,&quot;θ&quot;]"/>
  <p:tag name="KSO_WM_TEMPLATE_ASSEMBLE_XID" val="60656ecc4054ed1e2fb7ffd5"/>
  <p:tag name="KSO_WM_TEMPLATE_ASSEMBLE_GROUPID" val="60656ecc4054ed1e2fb7ffd5"/>
</p:tagLst>
</file>

<file path=ppt/tags/tag1713.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6eefd891e3604eb59b742ca39195ffd7&quot;,&quot;fill_align&quot;:&quot;lm&quot;,&quot;chip_types&quot;:[&quot;header&quot;]},{&quot;text_align&quot;:&quot;lm&quot;,&quot;text_direction&quot;:&quot;horizontal&quot;,&quot;support_big_font&quot;:false,&quot;fill_id&quot;:&quot;3e7d49de1f894e3db90a72b03a834914&quot;,&quot;fill_align&quot;:&quot;cm&quot;,&quot;chip_types&quot;:[&quot;picture&quot;]},{&quot;text_align&quot;:&quot;lm&quot;,&quot;text_direction&quot;:&quot;horizontal&quot;,&quot;support_big_font&quot;:false,&quot;fill_id&quot;:&quot;f853fd520aec4322b8dfae58fce77257&quot;,&quot;fill_align&quot;:&quot;lm&quot;,&quot;chip_types&quot;:[&quot;diagram&quot;,&quot;text&quot;,&quot;chart&quot;,&quot;table&quot;]}]]"/>
  <p:tag name="KSO_WM_SLIDE_ID" val="diagram2021189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32"/>
  <p:tag name="KSO_WM_SLIDE_POSITION" val="48*48"/>
  <p:tag name="KSO_WM_TAG_VERSION" val="1.0"/>
  <p:tag name="KSO_WM_BEAUTIFY_FLAG" val="#wm#"/>
  <p:tag name="KSO_WM_TEMPLATE_CATEGORY" val="diagram"/>
  <p:tag name="KSO_WM_TEMPLATE_INDEX" val="20211898"/>
  <p:tag name="KSO_WM_SLIDE_LAYOUT" val="a_d_f"/>
  <p:tag name="KSO_WM_SLIDE_LAYOUT_CNT" val="1_1_1"/>
  <p:tag name="KSO_WM_CHIP_XID" val="5eedb59aaa51720c6c8f5027"/>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28:02&quot;,&quot;maxSize&quot;:{&quot;size1&quot;:46.799999999999997},&quot;minSize&quot;:{&quot;size1&quot;:42.399999999999999},&quot;normalSize&quot;:{&quot;size1&quot;:42.400185185185173},&quot;subLayout&quot;:[{&quot;direction&quot;:1,&quot;id&quot;:&quot;2021-04-01T15:28:02&quot;,&quot;maxSize&quot;:{&quot;size1&quot;:61.299999999999997},&quot;minSize&quot;:{&quot;size1&quot;:61.299999999999997},&quot;normalSize&quot;:{&quot;size1&quot;:61.299999999999997},&quot;subLayout&quot;:[{&quot;id&quot;:&quot;2021-04-01T15:28:02&quot;,&quot;margin&quot;:{&quot;bottom&quot;:1.7200000286102295,&quot;left&quot;:1.2697499990463257,&quot;right&quot;:0.019500002264976501,&quot;top&quot;:3.3870000839233398},&quot;type&quot;:0},{&quot;id&quot;:&quot;2021-04-01T15:28:02&quot;,&quot;margin&quot;:{&quot;bottom&quot;:0.026000002399086952,&quot;left&quot;:0.93299996852874756,&quot;right&quot;:1.2697499990463257,&quot;top&quot;:1.6929999589920044},&quot;type&quot;:0}],&quot;type&quot;:0},{&quot;id&quot;:&quot;2021-04-01T15:28:02&quot;,&quot;margin&quot;:{&quot;bottom&quot;:1.6929999589920044,&quot;left&quot;:1.2697499990463257,&quot;right&quot;:1.2697499990463257,&quot;top&quot;:1.2439998388290405},&quot;type&quot;:0}],&quot;type&quot;:0}"/>
  <p:tag name="KSO_WM_SLIDE_CAN_ADD_NAVIGATION" val="1"/>
  <p:tag name="KSO_WM_CHIP_GROUPID" val="5eedb59aaa51720c6c8f5026"/>
  <p:tag name="KSO_WM_SLIDE_BK_DARK_LIGHT" val="2"/>
  <p:tag name="KSO_WM_SLIDE_BACKGROUND_TYPE" val="general"/>
  <p:tag name="KSO_WM_SLIDE_SUPPORT_FEATURE_TYPE" val="0"/>
  <p:tag name="KSO_WM_TEMPLATE_ASSEMBLE_XID" val="60656f174054ed1e2fb80358"/>
  <p:tag name="KSO_WM_TEMPLATE_ASSEMBLE_GROUPID" val="60656f174054ed1e2fb80358"/>
</p:tagLst>
</file>

<file path=ppt/tags/tag171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15.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1898_1*a*1"/>
  <p:tag name="KSO_WM_TEMPLATE_CATEGORY" val="diagram"/>
  <p:tag name="KSO_WM_TEMPLATE_INDEX" val="2021189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9dc10e5b89348168632a29ec73026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5c0b8a0122d4b36b4f950eb8e96a088"/>
  <p:tag name="KSO_WM_UNIT_SUPPORT_BIG_FONT" val="1"/>
  <p:tag name="KSO_WM_UNIT_TEXT_FILL_FORE_SCHEMECOLOR_INDEX_BRIGHTNESS" val="0"/>
  <p:tag name="KSO_WM_UNIT_TEXT_FILL_FORE_SCHEMECOLOR_INDEX" val="13"/>
  <p:tag name="KSO_WM_UNIT_TEXT_FILL_TYPE" val="1"/>
  <p:tag name="KSO_WM_TEMPLATE_ASSEMBLE_XID" val="60656f174054ed1e2fb80358"/>
  <p:tag name="KSO_WM_TEMPLATE_ASSEMBLE_GROUPID" val="60656f174054ed1e2fb80358"/>
</p:tagLst>
</file>

<file path=ppt/tags/tag1717.xml><?xml version="1.0" encoding="utf-8"?>
<p:tagLst xmlns:a="http://schemas.openxmlformats.org/drawingml/2006/main" xmlns:r="http://schemas.openxmlformats.org/officeDocument/2006/relationships" xmlns:p="http://schemas.openxmlformats.org/presentationml/2006/main">
  <p:tag name="KSO_WM_UNIT_VALUE" val="719*1015"/>
  <p:tag name="KSO_WM_UNIT_HIGHLIGHT" val="0"/>
  <p:tag name="KSO_WM_UNIT_COMPATIBLE" val="1"/>
  <p:tag name="KSO_WM_UNIT_DIAGRAM_ISNUMVISUAL" val="0"/>
  <p:tag name="KSO_WM_UNIT_DIAGRAM_ISREFERUNIT" val="0"/>
  <p:tag name="KSO_WM_UNIT_TYPE" val="d"/>
  <p:tag name="KSO_WM_UNIT_INDEX" val="1"/>
  <p:tag name="KSO_WM_UNIT_ID" val="diagram20211898_1*d*1"/>
  <p:tag name="KSO_WM_TEMPLATE_CATEGORY" val="diagram"/>
  <p:tag name="KSO_WM_TEMPLATE_INDEX" val="20211898"/>
  <p:tag name="KSO_WM_UNIT_LAYERLEVEL" val="1"/>
  <p:tag name="KSO_WM_TAG_VERSION" val="1.0"/>
  <p:tag name="KSO_WM_BEAUTIFY_FLAG" val="#wm#"/>
  <p:tag name="KSO_WM_CHIP_GROUPID" val="5e7310da9a230a26b9e88a19"/>
  <p:tag name="KSO_WM_CHIP_XID" val="5e7310da9a230a26b9e88a1a"/>
  <p:tag name="KSO_WM_UNIT_DEC_AREA_ID" val="4ab9a6015793474384b4b023ead2ef7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0d30bbabac94cd8b06e4e4b57256dfa"/>
  <p:tag name="KSO_WM_UNIT_PLACING_PICTURE" val="f0d30bbabac94cd8b06e4e4b57256dfa"/>
  <p:tag name="KSO_WM_TEMPLATE_ASSEMBLE_XID" val="60656f174054ed1e2fb80358"/>
  <p:tag name="KSO_WM_TEMPLATE_ASSEMBLE_GROUPID" val="60656f174054ed1e2fb80358"/>
</p:tagLst>
</file>

<file path=ppt/tags/tag171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8_1*f*1"/>
  <p:tag name="KSO_WM_TEMPLATE_CATEGORY" val="diagram"/>
  <p:tag name="KSO_WM_TEMPLATE_INDEX" val="20211898"/>
  <p:tag name="KSO_WM_UNIT_LAYERLEVEL" val="1"/>
  <p:tag name="KSO_WM_TAG_VERSION" val="1.0"/>
  <p:tag name="KSO_WM_BEAUTIFY_FLAG" val="#wm#"/>
  <p:tag name="KSO_WM_UNIT_DEFAULT_FONT" val="14;20;2"/>
  <p:tag name="KSO_WM_UNIT_BLOCK" val="0"/>
  <p:tag name="KSO_WM_UNIT_VALUE" val="258"/>
  <p:tag name="KSO_WM_UNIT_SHOW_EDIT_AREA_INDICATION" val="1"/>
  <p:tag name="KSO_WM_CHIP_GROUPID" val="5e6b05596848fb12bee65ac8"/>
  <p:tag name="KSO_WM_CHIP_XID" val="5e6b05596848fb12bee65aca"/>
  <p:tag name="KSO_WM_UNIT_DEC_AREA_ID" val="b70d6105d01e4bf78a654dc38361ec1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b9b94aeba964273aecfc2dcc28e8b33"/>
  <p:tag name="KSO_WM_UNIT_SUPPORT_UNIT_TYPE" val="[&quot;l&quot;,&quot;m&quot;,&quot;n&quot;,&quot;o&quot;,&quot;p&quot;,&quot;q&quot;,&quot;r&quot;,&quot;δ&quot;,&quot;ε&quot;,&quot;ζ&quot;,&quot;η&quot;,&quot;α&quot;,&quot;β&quot;]"/>
  <p:tag name="KSO_WM_UNIT_TEXT_FILL_FORE_SCHEMECOLOR_INDEX_BRIGHTNESS" val="0.25"/>
  <p:tag name="KSO_WM_UNIT_TEXT_FILL_FORE_SCHEMECOLOR_INDEX" val="13"/>
  <p:tag name="KSO_WM_UNIT_TEXT_FILL_TYPE" val="1"/>
  <p:tag name="KSO_WM_TEMPLATE_ASSEMBLE_XID" val="60656f174054ed1e2fb80358"/>
  <p:tag name="KSO_WM_TEMPLATE_ASSEMBLE_GROUPID" val="60656f174054ed1e2fb80358"/>
</p:tagLst>
</file>

<file path=ppt/tags/tag1719.xml><?xml version="1.0" encoding="utf-8"?>
<p:tagLst xmlns:a="http://schemas.openxmlformats.org/drawingml/2006/main" xmlns:r="http://schemas.openxmlformats.org/officeDocument/2006/relationships"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support_big_font&quot;:false,&quot;fill_id&quot;:&quot;fb0ffcfef6544b4d8389b0ff3f2bab8c&quot;,&quot;fill_align&quot;:&quot;cm&quot;,&quot;chip_types&quot;:[&quot;picture&quot;]},{&quot;text_align&quot;:&quot;cm&quot;,&quot;text_direction&quot;:&quot;horizontal&quot;,&quot;support_big_font&quot;:false,&quot;fill_id&quot;:&quot;1f26af3c16ff4fc89f865528777273d4&quot;,&quot;fill_align&quot;:&quot;cm&quot;,&quot;chip_types&quot;:[&quot;header&quot;]},{&quot;text_align&quot;:&quot;lm&quot;,&quot;text_direction&quot;:&quot;horizontal&quot;,&quot;support_big_font&quot;:false,&quot;fill_id&quot;:&quot;39b99654dd17454e8fd258040aa5d136&quot;,&quot;fill_align&quot;:&quot;cm&quot;,&quot;chip_types&quot;:[&quot;text&quot;]}],[{&quot;text_align&quot;:&quot;cm&quot;,&quot;text_direction&quot;:&quot;horizontal&quot;,&quot;support_features&quot;:[&quot;collage&quot;],&quot;support_big_font&quot;:false,&quot;fill_id&quot;:&quot;fb0ffcfef6544b4d8389b0ff3f2bab8c&quot;,&quot;fill_align&quot;:&quot;cm&quot;,&quot;chip_types&quot;:[&quot;picture&quot;]},{&quot;text_align&quot;:&quot;lm&quot;,&quot;text_direction&quot;:&quot;horizontal&quot;,&quot;support_big_font&quot;:false,&quot;fill_id&quot;:&quot;1f26af3c16ff4fc89f865528777273d4&quot;,&quot;fill_align&quot;:&quot;cm&quot;,&quot;chip_types&quot;:[&quot;text&quot;]},{&quot;text_align&quot;:&quot;lm&quot;,&quot;text_direction&quot;:&quot;horizontal&quot;,&quot;support_big_font&quot;:false,&quot;fill_id&quot;:&quot;39b99654dd17454e8fd258040aa5d136&quot;,&quot;fill_align&quot;:&quot;cm&quot;,&quot;chip_types&quot;:[&quot;text&quot;]}]]"/>
  <p:tag name="KSO_WM_SLIDE_ID" val="diagram2021474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68"/>
  <p:tag name="KSO_WM_SLIDE_POSITION" val="0*0"/>
  <p:tag name="KSO_WM_TAG_VERSION" val="1.0"/>
  <p:tag name="KSO_WM_BEAUTIFY_FLAG" val="#wm#"/>
  <p:tag name="KSO_WM_TEMPLATE_CATEGORY" val="diagram"/>
  <p:tag name="KSO_WM_TEMPLATE_INDEX" val="20214747"/>
  <p:tag name="KSO_WM_SLIDE_LAYOUT" val="a_d_f"/>
  <p:tag name="KSO_WM_SLIDE_LAYOUT_CNT" val="1_1_1"/>
  <p:tag name="KSO_WM_CHIP_XID" val="5f0e6fd78050c250ba65b1ee"/>
  <p:tag name="KSO_WM_CHIP_DECFILLPROP" val="[]"/>
  <p:tag name="KSO_WM_SLIDE_LAYOUT_INFO" val="{&quot;backgroundInfo&quot;:[{&quot;bottom&quot;:0,&quot;bottomAbs&quot;:false,&quot;left&quot;:0,&quot;leftAbs&quot;:false,&quot;right&quot;:0,&quot;rightAbs&quot;:false,&quot;top&quot;:0,&quot;topAbs&quot;:false,&quot;type&quot;:&quot;general&quot;}],&quot;id&quot;:&quot;2021-04-01T15:27:48&quot;,&quot;maxSize&quot;:{&quot;size1&quot;:51.200000000000003},&quot;minSize&quot;:{&quot;size1&quot;:44.399999999999999},&quot;normalSize&quot;:{&quot;size1&quot;:51.200000000000003},&quot;subLayout&quot;:[{&quot;id&quot;:&quot;2021-04-01T15:27:48&quot;,&quot;type&quot;:0},{&quot;direction&quot;:1,&quot;id&quot;:&quot;2021-04-01T15:27:48&quot;,&quot;maxSize&quot;:{&quot;size1&quot;:57.499651775210623},&quot;minSize&quot;:{&quot;size1&quot;:46.199651775210626},&quot;normalSize&quot;:{&quot;size1&quot;:57.137151775210626},&quot;subLayout&quot;:[{&quot;id&quot;:&quot;2021-04-01T15:27:48&quot;,&quot;margin&quot;:{&quot;bottom&quot;:1.6929999589920044,&quot;left&quot;:3.4927496910095215,&quot;right&quot;:0.6352500319480896,&quot;top&quot;:0.84700000286102295},&quot;type&quot;:0},{&quot;id&quot;:&quot;2021-04-01T15:27:48&quot;,&quot;margin&quot;:{&quot;bottom&quot;:1.6929999589920044,&quot;left&quot;:0.31724998354911804,&quot;right&quot;:3.4920001029968262,&quot;top&quot;:0.84700000286102295},&quot;type&quot;:0}],&quot;type&quot;:0}],&quot;type&quot;:0}"/>
  <p:tag name="KSO_WM_SLIDE_CAN_ADD_NAVIGATION" val="1"/>
  <p:tag name="KSO_WM_CHIP_GROUPID" val="5f0e6fd78050c250ba65b1ed"/>
  <p:tag name="KSO_WM_SLIDE_BK_DARK_LIGHT" val="2"/>
  <p:tag name="KSO_WM_SLIDE_BACKGROUND_TYPE" val="general"/>
  <p:tag name="KSO_WM_SLIDE_SUPPORT_FEATURE_TYPE" val="1"/>
  <p:tag name="KSO_WM_TEMPLATE_ASSEMBLE_XID" val="60656f164054ed1e2fb80342"/>
  <p:tag name="KSO_WM_TEMPLATE_ASSEMBLE_GROUPID" val="60656f164054ed1e2fb8034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2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22.xml><?xml version="1.0" encoding="utf-8"?>
<p:tagLst xmlns:a="http://schemas.openxmlformats.org/drawingml/2006/main" xmlns:r="http://schemas.openxmlformats.org/officeDocument/2006/relationships" xmlns:p="http://schemas.openxmlformats.org/presentationml/2006/main">
  <p:tag name="KSO_WM_UNIT_VALUE" val="973*3384"/>
  <p:tag name="KSO_WM_UNIT_HIGHLIGHT" val="0"/>
  <p:tag name="KSO_WM_UNIT_COMPATIBLE" val="1"/>
  <p:tag name="KSO_WM_UNIT_DIAGRAM_ISNUMVISUAL" val="0"/>
  <p:tag name="KSO_WM_UNIT_DIAGRAM_ISREFERUNIT" val="0"/>
  <p:tag name="KSO_WM_UNIT_TYPE" val="d"/>
  <p:tag name="KSO_WM_UNIT_INDEX" val="1"/>
  <p:tag name="KSO_WM_UNIT_ID" val="diagram20214747_1*d*1"/>
  <p:tag name="KSO_WM_TEMPLATE_CATEGORY" val="diagram"/>
  <p:tag name="KSO_WM_TEMPLATE_INDEX" val="20214747"/>
  <p:tag name="KSO_WM_UNIT_LAYERLEVEL" val="1"/>
  <p:tag name="KSO_WM_TAG_VERSION" val="1.0"/>
  <p:tag name="KSO_WM_BEAUTIFY_FLAG" val="#wm#"/>
  <p:tag name="KSO_WM_CHIP_GROUPID" val="5e7310da9a230a26b9e88a19"/>
  <p:tag name="KSO_WM_CHIP_XID" val="5e7310da9a230a26b9e88a1a"/>
  <p:tag name="KSO_WM_UNIT_DEC_AREA_ID" val="6acc549eef8642288c7cb92c9159acc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1e1fc3ec3ed454ea1cdca8909eb3f88"/>
  <p:tag name="KSO_WM_UNIT_PLACING_PICTURE" val="61e1fc3ec3ed454ea1cdca8909eb3f88"/>
  <p:tag name="KSO_WM_TEMPLATE_ASSEMBLE_XID" val="60656f164054ed1e2fb80342"/>
  <p:tag name="KSO_WM_TEMPLATE_ASSEMBLE_GROUPID" val="60656f164054ed1e2fb80342"/>
</p:tagLst>
</file>

<file path=ppt/tags/tag17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4747_1*a*1"/>
  <p:tag name="KSO_WM_TEMPLATE_CATEGORY" val="diagram"/>
  <p:tag name="KSO_WM_TEMPLATE_INDEX" val="2021474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2c83c4d2c934841a4e2f53b468d6ee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ce507e57c074a3b98cae8cea4030c6c"/>
  <p:tag name="KSO_WM_UNIT_TEXT_FILL_FORE_SCHEMECOLOR_INDEX_BRIGHTNESS" val="0"/>
  <p:tag name="KSO_WM_UNIT_TEXT_FILL_FORE_SCHEMECOLOR_INDEX" val="13"/>
  <p:tag name="KSO_WM_UNIT_TEXT_FILL_TYPE" val="1"/>
  <p:tag name="KSO_WM_TEMPLATE_ASSEMBLE_XID" val="60656f164054ed1e2fb80342"/>
  <p:tag name="KSO_WM_TEMPLATE_ASSEMBLE_GROUPID" val="60656f164054ed1e2fb80342"/>
</p:tagLst>
</file>

<file path=ppt/tags/tag172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47_1*f*1"/>
  <p:tag name="KSO_WM_TEMPLATE_CATEGORY" val="diagram"/>
  <p:tag name="KSO_WM_TEMPLATE_INDEX" val="20214747"/>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ef39690265214983a96d31af356c62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cae8cd99ac462cb7c31a437757d66a"/>
  <p:tag name="KSO_WM_UNIT_TEXT_FILL_FORE_SCHEMECOLOR_INDEX_BRIGHTNESS" val="0.25"/>
  <p:tag name="KSO_WM_UNIT_TEXT_FILL_FORE_SCHEMECOLOR_INDEX" val="13"/>
  <p:tag name="KSO_WM_UNIT_TEXT_FILL_TYPE" val="1"/>
  <p:tag name="KSO_WM_TEMPLATE_ASSEMBLE_XID" val="60656f164054ed1e2fb80342"/>
  <p:tag name="KSO_WM_TEMPLATE_ASSEMBLE_GROUPID" val="60656f164054ed1e2fb80342"/>
</p:tagLst>
</file>

<file path=ppt/tags/tag1725.xml><?xml version="1.0" encoding="utf-8"?>
<p:tagLst xmlns:a="http://schemas.openxmlformats.org/drawingml/2006/main" xmlns:r="http://schemas.openxmlformats.org/officeDocument/2006/relationships" xmlns:p="http://schemas.openxmlformats.org/presentationml/2006/main">
  <p:tag name="KSO_WM_SLIDE_ID" val="diagram2021326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260"/>
  <p:tag name="KSO_WM_SLIDE_LAYOUT" val="a_d_f"/>
  <p:tag name="KSO_WM_SLIDE_LAYOUT_CNT" val="1_1_1"/>
  <p:tag name="KSO_WM_TEMPLATE_THUMBS_INDEX" val="1、4、7、12、13、14、15、16、17、18、20、24、25、28、33、36、40、43、44"/>
  <p:tag name="KSO_WM_SLIDE_SIZE" val="960*444"/>
  <p:tag name="KSO_WM_SLIDE_POSITION" val="0*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f553136823a5e620c"/>
  <p:tag name="KSO_WM_SLIDE_LAYOUT_INFO" val="{&quot;backgroundInfo&quot;:[{&quot;bottom&quot;:0,&quot;bottomAbs&quot;:false,&quot;left&quot;:0,&quot;leftAbs&quot;:false,&quot;right&quot;:0,&quot;rightAbs&quot;:false,&quot;top&quot;:0,&quot;topAbs&quot;:false,&quot;type&quot;:&quot;general&quot;}],&quot;id&quot;:&quot;2021-04-01T15:20:22&quot;,&quot;maxSize&quot;:{&quot;size1&quot;:29.999650173682582},&quot;minSize&quot;:{&quot;size1&quot;:18.999650173682582},&quot;normalSize&quot;:{&quot;size1&quot;:24.33279832183073},&quot;subLayout&quot;:[{&quot;id&quot;:&quot;2021-04-01T15:20:22&quot;,&quot;margin&quot;:{&quot;bottom&quot;:0.026000002399086952,&quot;left&quot;:1.2697499990463257,&quot;right&quot;:1.2697499990463257,&quot;top&quot;:1.6929999589920044},&quot;type&quot;:0},{&quot;id&quot;:&quot;2021-04-01T15:20:22&quot;,&quot;maxSize&quot;:{&quot;size1&quot;:69.999537677739283},&quot;minSize&quot;:{&quot;size1&quot;:50.799537677739281},&quot;normalSize&quot;:{&quot;size1&quot;:50.799636929005601},&quot;subLayout&quot;:[{&quot;id&quot;:&quot;2021-04-01T15:20:22&quot;,&quot;margin&quot;:{&quot;bottom&quot;:0.026000002399086952,&quot;left&quot;:1.2697499990463257,&quot;right&quot;:1.2697499990463257,&quot;top&quot;:0.60900002717971802},&quot;type&quot;:0},{&quot;id&quot;:&quot;2021-04-01T15:20:22&quot;,&quot;margin&quot;:{&quot;bottom&quot;:1.6929999589920044,&quot;left&quot;:1.2697499990463257,&quot;right&quot;:1.2697499990463257,&quot;top&quot;:1.2439998388290405},&quot;type&quot;:0}],&quot;type&quot;:0}],&quot;type&quot;:0}"/>
  <p:tag name="KSO_WM_SLIDE_BACKGROUND" val="[&quot;general&quot;]"/>
  <p:tag name="KSO_WM_SLIDE_RATIO" val="1.777778"/>
  <p:tag name="KSO_WM_CHIP_FILLPROP" val="[[{&quot;text_align&quot;:&quot;ct&quot;,&quot;text_direction&quot;:&quot;horizontal&quot;,&quot;support_big_font&quot;:false,&quot;fill_id&quot;:&quot;deca2c856a2c479fa3af2fcbe1e54fdb&quot;,&quot;fill_align&quot;:&quot;ct&quot;,&quot;chip_types&quot;:[&quot;header&quot;]},{&quot;text_align&quot;:&quot;lm&quot;,&quot;text_direction&quot;:&quot;horizontal&quot;,&quot;support_features&quot;:[&quot;collage&quot;,&quot;carousel&quot;],&quot;support_big_font&quot;:false,&quot;fill_id&quot;:&quot;841bd522af0d4af0ba09947cc92c0c6f&quot;,&quot;fill_align&quot;:&quot;cm&quot;,&quot;chip_types&quot;:[&quot;diagram&quot;,&quot;picture&quot;,&quot;chart&quot;,&quot;table&quot;,&quot;video&quot;]},{&quot;text_align&quot;:&quot;lm&quot;,&quot;text_direction&quot;:&quot;horizontal&quot;,&quot;support_big_font&quot;:false,&quot;fill_id&quot;:&quot;266c8afa1b1d4ad286999c33ab59c18d&quot;,&quot;fill_align&quot;:&quot;cm&quot;,&quot;chip_types&quot;:[&quot;text&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3"/>
  <p:tag name="KSO_WM_TEMPLATE_ASSEMBLE_XID" val="60656ed84054ed1e2fb80083"/>
  <p:tag name="KSO_WM_TEMPLATE_ASSEMBLE_GROUPID" val="60656ed84054ed1e2fb80083"/>
</p:tagLst>
</file>

<file path=ppt/tags/tag172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27.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260_1*i*1"/>
  <p:tag name="KSO_WM_TEMPLATE_CATEGORY" val="diagram"/>
  <p:tag name="KSO_WM_TEMPLATE_INDEX" val="20213260"/>
  <p:tag name="KSO_WM_UNIT_LAYERLEVEL" val="1"/>
  <p:tag name="KSO_WM_TAG_VERSION" val="1.0"/>
  <p:tag name="KSO_WM_BEAUTIFY_FLAG" val="#wm#"/>
  <p:tag name="KSO_WM_UNIT_BLOCK" val="0"/>
  <p:tag name="KSO_WM_UNIT_SM_LIMIT_TYPE" val="0"/>
  <p:tag name="KSO_WM_UNIT_DEC_AREA_ID" val="326b15725c6e4b37addcf01a4a656b7b"/>
  <p:tag name="KSO_WM_UNIT_DECORATE_INFO" val="{&quot;DecorateInfoH&quot;:{&quot;IsAbs&quot;:true},&quot;DecorateInfoW&quot;:{&quot;IsAbs&quot;:true},&quot;DecorateInfoX&quot;:{&quot;IsAbs&quot;:true,&quot;Pos&quot;:1},&quot;DecorateInfoY&quot;:{&quot;IsAbs&quot;:true,&quot;Pos&quot;:0},&quot;ReferentInfo&quot;:{&quot;Id&quot;:&quot;2e8660359a0b49b5a6abbe617136ae51&quot;,&quot;X&quot;:{&quot;Pos&quot;:1},&quot;Y&quot;:{&quot;Pos&quot;:2}},&quot;whChangeMode&quot;:0}"/>
  <p:tag name="KSO_WM_CHIP_GROUPID" val="5f5ee1ca4d6848d78f644aed"/>
  <p:tag name="KSO_WM_CHIP_XID" val="5f69675f553136823a5e620c"/>
  <p:tag name="KSO_WM_UNIT_LINE_FORE_SCHEMECOLOR_INDEX_BRIGHTNESS" val="0"/>
  <p:tag name="KSO_WM_UNIT_LINE_FORE_SCHEMECOLOR_INDEX" val="13"/>
  <p:tag name="KSO_WM_UNIT_LINE_FILL_TYPE" val="2"/>
  <p:tag name="KSO_WM_TEMPLATE_ASSEMBLE_XID" val="60656ed84054ed1e2fb80083"/>
  <p:tag name="KSO_WM_TEMPLATE_ASSEMBLE_GROUPID" val="60656ed84054ed1e2fb80083"/>
</p:tagLst>
</file>

<file path=ppt/tags/tag17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60_1*a*1"/>
  <p:tag name="KSO_WM_TEMPLATE_CATEGORY" val="diagram"/>
  <p:tag name="KSO_WM_TEMPLATE_INDEX" val="2021326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4c368da7f424e65bff79e1be5a2b3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b2708f176db48949e7882407c9e59de"/>
  <p:tag name="KSO_WM_UNIT_TEXT_FILL_FORE_SCHEMECOLOR_INDEX_BRIGHTNESS" val="0"/>
  <p:tag name="KSO_WM_UNIT_TEXT_FILL_FORE_SCHEMECOLOR_INDEX" val="13"/>
  <p:tag name="KSO_WM_UNIT_TEXT_FILL_TYPE" val="1"/>
  <p:tag name="KSO_WM_TEMPLATE_ASSEMBLE_XID" val="60656ed84054ed1e2fb80083"/>
  <p:tag name="KSO_WM_TEMPLATE_ASSEMBLE_GROUPID" val="60656ed84054ed1e2fb80083"/>
  <p:tag name="KSO_WM_UNIT_SMARTLAYOUT_COMPRESS_INFO" val="{&#10;    &quot;id&quot;: &quot;2021-04-01T15:20:22&quot;,&#10;    &quot;max&quot;: 0.00070866141732039978,&#10;    &quot;topChanged&quot;: 0.00035683271235075706&#10;}&#10;"/>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30.xml><?xml version="1.0" encoding="utf-8"?>
<p:tagLst xmlns:a="http://schemas.openxmlformats.org/drawingml/2006/main" xmlns:r="http://schemas.openxmlformats.org/officeDocument/2006/relationships" xmlns:p="http://schemas.openxmlformats.org/presentationml/2006/main">
  <p:tag name="KSO_WM_UNIT_VALUE" val="931*2030"/>
  <p:tag name="KSO_WM_UNIT_HIGHLIGHT" val="0"/>
  <p:tag name="KSO_WM_UNIT_COMPATIBLE" val="1"/>
  <p:tag name="KSO_WM_UNIT_DIAGRAM_ISNUMVISUAL" val="0"/>
  <p:tag name="KSO_WM_UNIT_DIAGRAM_ISREFERUNIT" val="0"/>
  <p:tag name="KSO_WM_UNIT_TYPE" val="d"/>
  <p:tag name="KSO_WM_UNIT_INDEX" val="1"/>
  <p:tag name="KSO_WM_UNIT_ID" val="diagram20213260_1*d*1"/>
  <p:tag name="KSO_WM_TEMPLATE_CATEGORY" val="diagram"/>
  <p:tag name="KSO_WM_TEMPLATE_INDEX" val="20213260"/>
  <p:tag name="KSO_WM_UNIT_LAYERLEVEL" val="1"/>
  <p:tag name="KSO_WM_TAG_VERSION" val="1.0"/>
  <p:tag name="KSO_WM_BEAUTIFY_FLAG" val="#wm#"/>
  <p:tag name="KSO_WM_CHIP_GROUPID" val="5e7310da9a230a26b9e88a19"/>
  <p:tag name="KSO_WM_CHIP_XID" val="5e7310da9a230a26b9e88a1a"/>
  <p:tag name="KSO_WM_UNIT_DEC_AREA_ID" val="2e8660359a0b49b5a6abbe617136ae5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5f6b80ab8d1424db05d45b30a66b07b"/>
  <p:tag name="KSO_WM_UNIT_PLACING_PICTURE" val="75f6b80ab8d1424db05d45b30a66b07b"/>
  <p:tag name="KSO_WM_UNIT_SUPPORT_UNIT_TYPE" val="[&quot;l&quot;,&quot;m&quot;,&quot;n&quot;,&quot;o&quot;,&quot;p&quot;,&quot;q&quot;,&quot;r&quot;,&quot;δ&quot;,&quot;ε&quot;,&quot;ζ&quot;,&quot;η&quot;,&quot;d&quot;,&quot;α&quot;,&quot;β&quot;,&quot;θ&quot;]"/>
  <p:tag name="KSO_WM_TEMPLATE_ASSEMBLE_XID" val="60656ed84054ed1e2fb80083"/>
  <p:tag name="KSO_WM_TEMPLATE_ASSEMBLE_GROUPID" val="60656ed84054ed1e2fb80083"/>
</p:tagLst>
</file>

<file path=ppt/tags/tag173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60_1*f*1"/>
  <p:tag name="KSO_WM_TEMPLATE_CATEGORY" val="diagram"/>
  <p:tag name="KSO_WM_TEMPLATE_INDEX" val="20213260"/>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1852afdbe4404af4ab6e6d23668d7d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5765755baa64e51b7e0c39844525769"/>
  <p:tag name="KSO_WM_UNIT_TEXT_FILL_FORE_SCHEMECOLOR_INDEX_BRIGHTNESS" val="0.25"/>
  <p:tag name="KSO_WM_UNIT_TEXT_FILL_FORE_SCHEMECOLOR_INDEX" val="13"/>
  <p:tag name="KSO_WM_UNIT_TEXT_FILL_TYPE" val="1"/>
  <p:tag name="KSO_WM_TEMPLATE_ASSEMBLE_XID" val="60656ed84054ed1e2fb80083"/>
  <p:tag name="KSO_WM_TEMPLATE_ASSEMBLE_GROUPID" val="60656ed84054ed1e2fb80083"/>
</p:tagLst>
</file>

<file path=ppt/tags/tag17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68"/>
  <p:tag name="KSO_WM_SLIDE_LAYOUT_INFO" val="{&quot;backgroundInfo&quot;:[{&quot;bottom&quot;:0,&quot;bottomAbs&quot;:false,&quot;left&quot;:0,&quot;leftAbs&quot;:false,&quot;right&quot;:0,&quot;rightAbs&quot;:false,&quot;top&quot;:0,&quot;topAbs&quot;:false,&quot;type&quot;:&quot;general&quot;}],&quot;direction&quot;:1,&quot;id&quot;:&quot;2021-04-01T15:11:13&quot;,&quot;maxSize&quot;:{&quot;size1&quot;:53.799999999999997},&quot;minSize&quot;:{&quot;size1&quot;:28.699999999999999},&quot;normalSize&quot;:{&quot;size1&quot;:43.48749999999999},&quot;subLayout&quot;:[{&quot;id&quot;:&quot;2021-04-01T15:11:13&quot;,&quot;type&quot;:0},{&quot;id&quot;:&quot;2021-04-01T15:11:13&quot;,&quot;maxSize&quot;:{&quot;size1&quot;:37.899686001791373},&quot;minSize&quot;:{&quot;size1&quot;:24.399686001791377},&quot;normalSize&quot;:{&quot;size1&quot;:37.899686001791373},&quot;subLayout&quot;:[{&quot;id&quot;:&quot;2021-04-01T15:11:13&quot;,&quot;margin&quot;:{&quot;bottom&quot;:0.026000002399086952,&quot;left&quot;:0.939750075340271,&quot;right&quot;:0.95249998569488525,&quot;top&quot;:2.5399999618530273},&quot;type&quot;:0},{&quot;id&quot;:&quot;2021-04-01T15:11:13&quot;,&quot;margin&quot;:{&quot;bottom&quot;:2.5399999618530273,&quot;left&quot;:0.939750075340271,&quot;right&quot;:0.95249998569488525,&quot;top&quot;:0.81999999284744263},&quot;maxSize&quot;:{&quot;size1&quot;:35.706890684374443},&quot;minSize&quot;:{&quot;size1&quot;:19.806890684374441},&quot;normalSize&quot;:{&quot;size1&quot;:28.395189127745347},&quot;subLayout&quot;:[{&quot;id&quot;:&quot;2021-04-01T15:11:13&quot;,&quot;margin&quot;:{&quot;bottom&quot;:0.046930275857448578,&quot;left&quot;:0.939750075340271,&quot;right&quot;:0.95249998569488525,&quot;top&quot;:0.81999999284744263},&quot;type&quot;:0},{&quot;id&quot;:&quot;2021-04-01T15:11:13&quot;,&quot;margin&quot;:{&quot;bottom&quot;:2.5399999618530273,&quot;left&quot;:0.939750075340271,&quot;right&quot;:0.95249998569488525,&quot;top&quot;:0.14886191487312317},&quot;type&quot;:0}],&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1106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371.95*192.701"/>
  <p:tag name="KSO_WM_SLIDE_POSITION" val="552.004*275.302"/>
  <p:tag name="KSO_WM_TAG_VERSION" val="1.0"/>
  <p:tag name="KSO_WM_SLIDE_LAYOUT" val="a_d_h"/>
  <p:tag name="KSO_WM_SLIDE_LAYOUT_CNT" val="1_1_1"/>
  <p:tag name="KSO_WM_SLIDE_CAN_ADD_NAVIGATION" val="1"/>
  <p:tag name="KSO_WM_CHIP_DECFILLPROP" val="[]"/>
  <p:tag name="KSO_WM_CHIP_GROUPID" val="5ef0868204715a21078025bc"/>
  <p:tag name="KSO_WM_SLIDE_BK_DARK_LIGHT" val="2"/>
  <p:tag name="KSO_WM_SLIDE_BACKGROUND_TYPE" val="general"/>
  <p:tag name="KSO_WM_SLIDE_SUPPORT_FEATURE_TYPE" val="0"/>
  <p:tag name="KSO_WM_TEMPLATE_ASSEMBLE_XID" val="60656ea84054ed1e2fb7fd36"/>
  <p:tag name="KSO_WM_TEMPLATE_ASSEMBLE_GROUPID" val="60656ea84054ed1e2fb7fd36"/>
</p:tagLst>
</file>

<file path=ppt/tags/tag17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3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35.xml><?xml version="1.0" encoding="utf-8"?>
<p:tagLst xmlns:a="http://schemas.openxmlformats.org/drawingml/2006/main" xmlns:r="http://schemas.openxmlformats.org/officeDocument/2006/relationships"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8_1*d*1"/>
  <p:tag name="KSO_WM_TEMPLATE_CATEGORY" val="diagram"/>
  <p:tag name="KSO_WM_TEMPLATE_INDEX" val="20211068"/>
  <p:tag name="KSO_WM_UNIT_LAYERLEVEL" val="1"/>
  <p:tag name="KSO_WM_TAG_VERSION" val="1.0"/>
  <p:tag name="KSO_WM_BEAUTIFY_FLAG" val="#wm#"/>
  <p:tag name="KSO_WM_CHIP_GROUPID" val="5e7310da9a230a26b9e88a19"/>
  <p:tag name="KSO_WM_CHIP_XID" val="5e7310da9a230a26b9e88a1a"/>
  <p:tag name="KSO_WM_UNIT_DEC_AREA_ID" val="602c25668bb54b5f8617d8a646e4bc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34d40d2797f4c72a73a53313945b5e3"/>
  <p:tag name="KSO_WM_UNIT_PLACING_PICTURE" val="f34d40d2797f4c72a73a53313945b5e3"/>
  <p:tag name="KSO_WM_TEMPLATE_ASSEMBLE_XID" val="60656ea84054ed1e2fb7fd36"/>
  <p:tag name="KSO_WM_TEMPLATE_ASSEMBLE_GROUPID" val="60656ea84054ed1e2fb7fd36"/>
</p:tagLst>
</file>

<file path=ppt/tags/tag17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8_1*a*1"/>
  <p:tag name="KSO_WM_TEMPLATE_CATEGORY" val="diagram"/>
  <p:tag name="KSO_WM_TEMPLATE_INDEX" val="202110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a35106b34d4474ab53925e579e5bd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4098db54a52408a8e9145ec23477df0"/>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17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8"/>
  <p:tag name="KSO_WM_UNIT_HIGHLIGHT" val="0"/>
  <p:tag name="KSO_WM_UNIT_COMPATIBLE" val="0"/>
  <p:tag name="KSO_WM_UNIT_DIAGRAM_ISNUMVISUAL" val="0"/>
  <p:tag name="KSO_WM_UNIT_DIAGRAM_ISREFERUNIT" val="0"/>
  <p:tag name="KSO_WM_UNIT_TYPE" val="h_a"/>
  <p:tag name="KSO_WM_UNIT_INDEX" val="1_1"/>
  <p:tag name="KSO_WM_UNIT_ID" val="diagram20211068_1*h_a*1_1"/>
  <p:tag name="KSO_WM_TEMPLATE_CATEGORY" val="diagram"/>
  <p:tag name="KSO_WM_TEMPLATE_INDEX" val="2021106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1dd476483dd4d559859d8d2beebd1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1738.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068_1*h_f*1_1"/>
  <p:tag name="KSO_WM_TEMPLATE_CATEGORY" val="diagram"/>
  <p:tag name="KSO_WM_TEMPLATE_INDEX" val="20211068"/>
  <p:tag name="KSO_WM_UNIT_LAYERLEVEL" val="1_1"/>
  <p:tag name="KSO_WM_TAG_VERSION" val="1.0"/>
  <p:tag name="KSO_WM_BEAUTIFY_FLAG" val="#wm#"/>
  <p:tag name="KSO_WM_UNIT_SUBTYPE" val="a"/>
  <p:tag name="KSO_WM_UNIT_DEFAULT_FONT" val="14;20;2"/>
  <p:tag name="KSO_WM_UNIT_BLOCK" val="0"/>
  <p:tag name="KSO_WM_UNIT_VALUE" val="108"/>
  <p:tag name="KSO_WM_UNIT_SHOW_EDIT_AREA_INDICATION" val="1"/>
  <p:tag name="KSO_WM_CHIP_GROUPID" val="5e6b05b36848fb12bee65ad8"/>
  <p:tag name="KSO_WM_CHIP_XID" val="5e6b05b36848fb12bee65ada"/>
  <p:tag name="KSO_WM_UNIT_DEC_AREA_ID" val="5ddd7ed7004044569c7e7074772d99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25"/>
  <p:tag name="KSO_WM_UNIT_TEXT_FILL_FORE_SCHEMECOLOR_INDEX" val="13"/>
  <p:tag name="KSO_WM_UNIT_TEXT_FILL_TYPE" val="1"/>
  <p:tag name="KSO_WM_TEMPLATE_ASSEMBLE_XID" val="60656ea84054ed1e2fb7fd36"/>
  <p:tag name="KSO_WM_TEMPLATE_ASSEMBLE_GROUPID" val="60656ea84054ed1e2fb7fd36"/>
</p:tagLst>
</file>

<file path=ppt/tags/tag17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3672"/>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03672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960*512"/>
  <p:tag name="KSO_WM_SLIDE_POSITION" val="0*27"/>
  <p:tag name="KSO_WM_TAG_VERSION" val="1.0"/>
  <p:tag name="KSO_WM_SLIDE_LAYOUT" val="a_f"/>
  <p:tag name="KSO_WM_SLIDE_LAYOUT_CNT" val="1_1"/>
  <p:tag name="KSO_WM_SLIDE_CAN_ADD_NAVIGATION" val="1"/>
  <p:tag name="KSO_WM_CHIP_DECFILLPROP" val="[]"/>
  <p:tag name="KSO_WM_CHIP_GROUPID" val="5ef0868204715a21078025bc"/>
  <p:tag name="KSO_WM_SLIDE_BACKGROUND_TYPE" val="general"/>
  <p:tag name="KSO_WM_SLIDE_SUPPORT_FEATURE_TYPE" val="0"/>
  <p:tag name="KSO_WM_TEMPLATE_ASSEMBLE_XID" val="60656ea84054ed1e2fb7fd36"/>
  <p:tag name="KSO_WM_TEMPLATE_ASSEMBLE_GROUPID" val="60656ea84054ed1e2fb7fd36"/>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4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4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2_1*i*1"/>
  <p:tag name="KSO_WM_TEMPLATE_CATEGORY" val="diagram"/>
  <p:tag name="KSO_WM_TEMPLATE_INDEX" val="20203672"/>
  <p:tag name="KSO_WM_UNIT_LAYERLEVEL" val="1"/>
  <p:tag name="KSO_WM_TAG_VERSION" val="1.0"/>
  <p:tag name="KSO_WM_BEAUTIFY_FLAG" val="#wm#"/>
  <p:tag name="KSO_WM_UNIT_FILL_FORE_SCHEMECOLOR_INDEX_BRIGHTNESS" val="-0.5"/>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2_1*i*2"/>
  <p:tag name="KSO_WM_TEMPLATE_CATEGORY" val="diagram"/>
  <p:tag name="KSO_WM_TEMPLATE_INDEX" val="20203672"/>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74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2_1*a*1"/>
  <p:tag name="KSO_WM_TEMPLATE_CATEGORY" val="diagram"/>
  <p:tag name="KSO_WM_TEMPLATE_INDEX" val="20203672"/>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1745.xml><?xml version="1.0" encoding="utf-8"?>
<p:tagLst xmlns:a="http://schemas.openxmlformats.org/drawingml/2006/main" xmlns:r="http://schemas.openxmlformats.org/officeDocument/2006/relationships" xmlns:p="http://schemas.openxmlformats.org/presentationml/2006/main">
  <p:tag name="KSO_WM_UNIT_PRESET_TEXT" val="点击此处添加正文，文字是您思想的提炼，为了演示发布的良好效果，请言简意赅的阐述您的观点。&#10;您的正文已经经简明扼要，字字珠玑，但信息却千丝万缕、错综复杂，需要用更多的文字来表述；但请您尽可能提炼思想的精髓，否则容易造成观者的阅读压力，适得其反。&#10;正如我们都希望改变世界，希望给别人带去光明，但更多时候我们只需要播下一颗种子，自然有微风吹拂，雨露滋养。恰如其分的表达观点，往往事半功倍。&#10;当您的正文内容到达这个限度时，或许已经不纯粹作用于演示，极大可能运用于阅读领域；无论是传播观点、知识分享还是汇报工作，内容的详尽固然重要，但请一定注意信息框架的清晰，这样才能使内容层次分明，页面简洁易读。&#10;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
  <p:tag name="KSO_WM_UNIT_NOCLEAR" val="0"/>
  <p:tag name="KSO_WM_UNIT_VALUE" val="1144"/>
  <p:tag name="KSO_WM_UNIT_HIGHLIGHT" val="0"/>
  <p:tag name="KSO_WM_UNIT_COMPATIBLE" val="0"/>
  <p:tag name="KSO_WM_UNIT_DIAGRAM_ISNUMVISUAL" val="0"/>
  <p:tag name="KSO_WM_UNIT_DIAGRAM_ISREFERUNIT" val="0"/>
  <p:tag name="KSO_WM_UNIT_ID" val="diagram20203672_1*f*1"/>
  <p:tag name="KSO_WM_TEMPLATE_CATEGORY" val="diagram"/>
  <p:tag name="KSO_WM_TEMPLATE_INDEX" val="20203672"/>
  <p:tag name="KSO_WM_UNIT_LAYERLEVEL" val="1"/>
  <p:tag name="KSO_WM_TAG_VERSION" val="1.0"/>
  <p:tag name="KSO_WM_UNIT_TEXT_FILL_FORE_SCHEMECOLOR_INDEX_BRIGHTNESS" val="0.05"/>
  <p:tag name="KSO_WM_UNIT_TEXT_FILL_FORE_SCHEMECOLOR_INDEX" val="13"/>
  <p:tag name="KSO_WM_UNIT_TEXT_FILL_TYPE" val="1"/>
</p:tagLst>
</file>

<file path=ppt/tags/tag1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2_1*i*3"/>
  <p:tag name="KSO_WM_TEMPLATE_CATEGORY" val="diagram"/>
  <p:tag name="KSO_WM_TEMPLATE_INDEX" val="20203672"/>
  <p:tag name="KSO_WM_UNIT_LAYERLEVEL" val="1"/>
  <p:tag name="KSO_WM_TAG_VERSION" val="1.0"/>
  <p:tag name="KSO_WM_BEAUTIFY_FLAG" val="#wm#"/>
  <p:tag name="KSO_WM_UNIT_FILL_FORE_SCHEMECOLOR_INDEX_BRIGHTNESS" val="-0.5"/>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747.xml><?xml version="1.0" encoding="utf-8"?>
<p:tagLst xmlns:a="http://schemas.openxmlformats.org/drawingml/2006/main" xmlns:r="http://schemas.openxmlformats.org/officeDocument/2006/relationships" xmlns:p="http://schemas.openxmlformats.org/presentationml/2006/main">
  <p:tag name="KSO_WM_SLIDE_ID" val="diagram2021326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260"/>
  <p:tag name="KSO_WM_SLIDE_LAYOUT" val="a_d_f"/>
  <p:tag name="KSO_WM_SLIDE_LAYOUT_CNT" val="1_1_1"/>
  <p:tag name="KSO_WM_TEMPLATE_THUMBS_INDEX" val="1、4、7、12、13、14、15、16、17、18、20、24、25、28、33、36、40、43、44"/>
  <p:tag name="KSO_WM_SLIDE_SIZE" val="960*444"/>
  <p:tag name="KSO_WM_SLIDE_POSITION" val="0*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f553136823a5e620c"/>
  <p:tag name="KSO_WM_SLIDE_LAYOUT_INFO" val="{&quot;backgroundInfo&quot;:[{&quot;bottom&quot;:0,&quot;bottomAbs&quot;:false,&quot;left&quot;:0,&quot;leftAbs&quot;:false,&quot;right&quot;:0,&quot;rightAbs&quot;:false,&quot;top&quot;:0,&quot;topAbs&quot;:false,&quot;type&quot;:&quot;general&quot;}],&quot;id&quot;:&quot;2021-04-01T15:20:22&quot;,&quot;maxSize&quot;:{&quot;size1&quot;:29.999650173682582},&quot;minSize&quot;:{&quot;size1&quot;:18.999650173682582},&quot;normalSize&quot;:{&quot;size1&quot;:24.33279832183073},&quot;subLayout&quot;:[{&quot;id&quot;:&quot;2021-04-01T15:20:22&quot;,&quot;margin&quot;:{&quot;bottom&quot;:0.026000002399086952,&quot;left&quot;:1.2697499990463257,&quot;right&quot;:1.2697499990463257,&quot;top&quot;:1.6929999589920044},&quot;type&quot;:0},{&quot;id&quot;:&quot;2021-04-01T15:20:22&quot;,&quot;maxSize&quot;:{&quot;size1&quot;:69.999537677739283},&quot;minSize&quot;:{&quot;size1&quot;:50.799537677739281},&quot;normalSize&quot;:{&quot;size1&quot;:50.799636929005601},&quot;subLayout&quot;:[{&quot;id&quot;:&quot;2021-04-01T15:20:22&quot;,&quot;margin&quot;:{&quot;bottom&quot;:0.026000002399086952,&quot;left&quot;:1.2697499990463257,&quot;right&quot;:1.2697499990463257,&quot;top&quot;:0.60900002717971802},&quot;type&quot;:0},{&quot;id&quot;:&quot;2021-04-01T15:20:22&quot;,&quot;margin&quot;:{&quot;bottom&quot;:1.6929999589920044,&quot;left&quot;:1.2697499990463257,&quot;right&quot;:1.2697499990463257,&quot;top&quot;:1.2439998388290405},&quot;type&quot;:0}],&quot;type&quot;:0}],&quot;type&quot;:0}"/>
  <p:tag name="KSO_WM_SLIDE_BACKGROUND" val="[&quot;general&quot;]"/>
  <p:tag name="KSO_WM_SLIDE_RATIO" val="1.777778"/>
  <p:tag name="KSO_WM_CHIP_FILLPROP" val="[[{&quot;text_align&quot;:&quot;ct&quot;,&quot;text_direction&quot;:&quot;horizontal&quot;,&quot;support_big_font&quot;:false,&quot;fill_id&quot;:&quot;deca2c856a2c479fa3af2fcbe1e54fdb&quot;,&quot;fill_align&quot;:&quot;ct&quot;,&quot;chip_types&quot;:[&quot;header&quot;]},{&quot;text_align&quot;:&quot;lm&quot;,&quot;text_direction&quot;:&quot;horizontal&quot;,&quot;support_features&quot;:[&quot;collage&quot;,&quot;carousel&quot;],&quot;support_big_font&quot;:false,&quot;fill_id&quot;:&quot;841bd522af0d4af0ba09947cc92c0c6f&quot;,&quot;fill_align&quot;:&quot;cm&quot;,&quot;chip_types&quot;:[&quot;diagram&quot;,&quot;picture&quot;,&quot;chart&quot;,&quot;table&quot;,&quot;video&quot;]},{&quot;text_align&quot;:&quot;lm&quot;,&quot;text_direction&quot;:&quot;horizontal&quot;,&quot;support_big_font&quot;:false,&quot;fill_id&quot;:&quot;266c8afa1b1d4ad286999c33ab59c18d&quot;,&quot;fill_align&quot;:&quot;cm&quot;,&quot;chip_types&quot;:[&quot;text&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3"/>
  <p:tag name="KSO_WM_TEMPLATE_ASSEMBLE_XID" val="60656ed84054ed1e2fb80083"/>
  <p:tag name="KSO_WM_TEMPLATE_ASSEMBLE_GROUPID" val="60656ed84054ed1e2fb80083"/>
</p:tagLst>
</file>

<file path=ppt/tags/tag17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4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260_1*i*1"/>
  <p:tag name="KSO_WM_TEMPLATE_CATEGORY" val="diagram"/>
  <p:tag name="KSO_WM_TEMPLATE_INDEX" val="20213260"/>
  <p:tag name="KSO_WM_UNIT_LAYERLEVEL" val="1"/>
  <p:tag name="KSO_WM_TAG_VERSION" val="1.0"/>
  <p:tag name="KSO_WM_BEAUTIFY_FLAG" val="#wm#"/>
  <p:tag name="KSO_WM_UNIT_BLOCK" val="0"/>
  <p:tag name="KSO_WM_UNIT_SM_LIMIT_TYPE" val="0"/>
  <p:tag name="KSO_WM_UNIT_DEC_AREA_ID" val="326b15725c6e4b37addcf01a4a656b7b"/>
  <p:tag name="KSO_WM_UNIT_DECORATE_INFO" val="{&quot;DecorateInfoH&quot;:{&quot;IsAbs&quot;:true},&quot;DecorateInfoW&quot;:{&quot;IsAbs&quot;:true},&quot;DecorateInfoX&quot;:{&quot;IsAbs&quot;:true,&quot;Pos&quot;:1},&quot;DecorateInfoY&quot;:{&quot;IsAbs&quot;:true,&quot;Pos&quot;:0},&quot;ReferentInfo&quot;:{&quot;Id&quot;:&quot;2e8660359a0b49b5a6abbe617136ae51&quot;,&quot;X&quot;:{&quot;Pos&quot;:1},&quot;Y&quot;:{&quot;Pos&quot;:2}},&quot;whChangeMode&quot;:0}"/>
  <p:tag name="KSO_WM_CHIP_GROUPID" val="5f5ee1ca4d6848d78f644aed"/>
  <p:tag name="KSO_WM_CHIP_XID" val="5f69675f553136823a5e620c"/>
  <p:tag name="KSO_WM_UNIT_LINE_FORE_SCHEMECOLOR_INDEX_BRIGHTNESS" val="0"/>
  <p:tag name="KSO_WM_UNIT_LINE_FORE_SCHEMECOLOR_INDEX" val="13"/>
  <p:tag name="KSO_WM_UNIT_LINE_FILL_TYPE" val="2"/>
  <p:tag name="KSO_WM_TEMPLATE_ASSEMBLE_XID" val="60656ed84054ed1e2fb80083"/>
  <p:tag name="KSO_WM_TEMPLATE_ASSEMBLE_GROUPID" val="60656ed84054ed1e2fb80083"/>
</p:tagLst>
</file>

<file path=ppt/tags/tag17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260_1*a*1"/>
  <p:tag name="KSO_WM_TEMPLATE_CATEGORY" val="diagram"/>
  <p:tag name="KSO_WM_TEMPLATE_INDEX" val="2021326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4c368da7f424e65bff79e1be5a2b3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bb2708f176db48949e7882407c9e59de"/>
  <p:tag name="KSO_WM_UNIT_TEXT_FILL_FORE_SCHEMECOLOR_INDEX_BRIGHTNESS" val="0"/>
  <p:tag name="KSO_WM_UNIT_TEXT_FILL_FORE_SCHEMECOLOR_INDEX" val="13"/>
  <p:tag name="KSO_WM_UNIT_TEXT_FILL_TYPE" val="1"/>
  <p:tag name="KSO_WM_TEMPLATE_ASSEMBLE_XID" val="60656ed84054ed1e2fb80083"/>
  <p:tag name="KSO_WM_TEMPLATE_ASSEMBLE_GROUPID" val="60656ed84054ed1e2fb80083"/>
  <p:tag name="KSO_WM_UNIT_SMARTLAYOUT_COMPRESS_INFO" val="{&#10;    &quot;id&quot;: &quot;2021-04-01T15:20:22&quot;,&#10;    &quot;max&quot;: 0.00070866141732039978,&#10;    &quot;topChanged&quot;: 0.00035683271235075706&#10;}&#10;"/>
</p:tagLst>
</file>

<file path=ppt/tags/tag1752.xml><?xml version="1.0" encoding="utf-8"?>
<p:tagLst xmlns:a="http://schemas.openxmlformats.org/drawingml/2006/main" xmlns:r="http://schemas.openxmlformats.org/officeDocument/2006/relationships" xmlns:p="http://schemas.openxmlformats.org/presentationml/2006/main">
  <p:tag name="KSO_WM_UNIT_VALUE" val="931*2030"/>
  <p:tag name="KSO_WM_UNIT_HIGHLIGHT" val="0"/>
  <p:tag name="KSO_WM_UNIT_COMPATIBLE" val="1"/>
  <p:tag name="KSO_WM_UNIT_DIAGRAM_ISNUMVISUAL" val="0"/>
  <p:tag name="KSO_WM_UNIT_DIAGRAM_ISREFERUNIT" val="0"/>
  <p:tag name="KSO_WM_UNIT_TYPE" val="d"/>
  <p:tag name="KSO_WM_UNIT_INDEX" val="1"/>
  <p:tag name="KSO_WM_UNIT_ID" val="diagram20213260_1*d*1"/>
  <p:tag name="KSO_WM_TEMPLATE_CATEGORY" val="diagram"/>
  <p:tag name="KSO_WM_TEMPLATE_INDEX" val="20213260"/>
  <p:tag name="KSO_WM_UNIT_LAYERLEVEL" val="1"/>
  <p:tag name="KSO_WM_TAG_VERSION" val="1.0"/>
  <p:tag name="KSO_WM_BEAUTIFY_FLAG" val="#wm#"/>
  <p:tag name="KSO_WM_CHIP_GROUPID" val="5e7310da9a230a26b9e88a19"/>
  <p:tag name="KSO_WM_CHIP_XID" val="5e7310da9a230a26b9e88a1a"/>
  <p:tag name="KSO_WM_UNIT_DEC_AREA_ID" val="2e8660359a0b49b5a6abbe617136ae5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5f6b80ab8d1424db05d45b30a66b07b"/>
  <p:tag name="KSO_WM_UNIT_PLACING_PICTURE" val="75f6b80ab8d1424db05d45b30a66b07b"/>
  <p:tag name="KSO_WM_UNIT_SUPPORT_UNIT_TYPE" val="[&quot;l&quot;,&quot;m&quot;,&quot;n&quot;,&quot;o&quot;,&quot;p&quot;,&quot;q&quot;,&quot;r&quot;,&quot;δ&quot;,&quot;ε&quot;,&quot;ζ&quot;,&quot;η&quot;,&quot;d&quot;,&quot;α&quot;,&quot;β&quot;,&quot;θ&quot;]"/>
  <p:tag name="KSO_WM_TEMPLATE_ASSEMBLE_XID" val="60656ed84054ed1e2fb80083"/>
  <p:tag name="KSO_WM_TEMPLATE_ASSEMBLE_GROUPID" val="60656ed84054ed1e2fb80083"/>
</p:tagLst>
</file>

<file path=ppt/tags/tag175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60_1*f*1"/>
  <p:tag name="KSO_WM_TEMPLATE_CATEGORY" val="diagram"/>
  <p:tag name="KSO_WM_TEMPLATE_INDEX" val="20213260"/>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1852afdbe4404af4ab6e6d23668d7d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5765755baa64e51b7e0c39844525769"/>
  <p:tag name="KSO_WM_UNIT_TEXT_FILL_FORE_SCHEMECOLOR_INDEX_BRIGHTNESS" val="0.25"/>
  <p:tag name="KSO_WM_UNIT_TEXT_FILL_FORE_SCHEMECOLOR_INDEX" val="13"/>
  <p:tag name="KSO_WM_UNIT_TEXT_FILL_TYPE" val="1"/>
  <p:tag name="KSO_WM_TEMPLATE_ASSEMBLE_XID" val="60656ed84054ed1e2fb80083"/>
  <p:tag name="KSO_WM_TEMPLATE_ASSEMBLE_GROUPID" val="60656ed84054ed1e2fb80083"/>
</p:tagLst>
</file>

<file path=ppt/tags/tag1754.xml><?xml version="1.0" encoding="utf-8"?>
<p:tagLst xmlns:a="http://schemas.openxmlformats.org/drawingml/2006/main" xmlns:r="http://schemas.openxmlformats.org/officeDocument/2006/relationships" xmlns:p="http://schemas.openxmlformats.org/presentationml/2006/main">
  <p:tag name="KSO_WM_SLIDE_ID" val="diagram202132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285"/>
  <p:tag name="KSO_WM_SLIDE_LAYOUT" val="a_b_d"/>
  <p:tag name="KSO_WM_SLIDE_LAYOUT_CNT" val="1_1_1"/>
  <p:tag name="KSO_WM_TEMPLATE_THUMBS_INDEX" val="1、4、7、12、13、14、15、16、17、18、20、24、25、28、33、36、40、43、44"/>
  <p:tag name="KSO_WM_SLIDE_SIZE" val="960*396"/>
  <p:tag name="KSO_WM_SLIDE_POSITION" val="0*48"/>
  <p:tag name="KSO_WM_SLIDE_LAYOUT_INFO" val="{&quot;backgroundInfo&quot;:[{&quot;bottom&quot;:0,&quot;bottomAbs&quot;:false,&quot;left&quot;:0,&quot;leftAbs&quot;:false,&quot;right&quot;:0,&quot;rightAbs&quot;:false,&quot;top&quot;:0,&quot;topAbs&quot;:false,&quot;type&quot;:&quot;general&quot;}],&quot;id&quot;:&quot;2021-04-01T15:15:01&quot;,&quot;maxSize&quot;:{&quot;size1&quot;:31.100000000000001},&quot;minSize&quot;:{&quot;size1&quot;:20},&quot;normalSize&quot;:{&quot;size1&quot;:31.09981481481481},&quot;subLayout&quot;:[{&quot;id&quot;:&quot;2021-04-01T15:15:01&quot;,&quot;margin&quot;:{&quot;bottom&quot;:0.21199998259544373,&quot;left&quot;:1.2697499990463257,&quot;right&quot;:1.2697499990463257,&quot;top&quot;:1.6929999589920044},&quot;type&quot;:0},{&quot;id&quot;:&quot;2021-04-01T15:15:01&quot;,&quot;margin&quot;:{&quot;bottom&quot;:2.5399999618530273,&quot;left&quot;:0,&quot;right&quot;:0,&quot;top&quot;:0.84700000286102295},&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c553136823a5e61ed"/>
  <p:tag name="KSO_WM_CHIP_FILLPROP" val="[[{&quot;text_align&quot;:&quot;cm&quot;,&quot;text_direction&quot;:&quot;horizontal&quot;,&quot;support_big_font&quot;:false,&quot;fill_id&quot;:&quot;722accd572074b41a2d4cf8c733c9957&quot;,&quot;fill_align&quot;:&quot;cm&quot;,&quot;chip_types&quot;:[&quot;header&quot;]},{&quot;text_align&quot;:&quot;cm&quot;,&quot;text_direction&quot;:&quot;horizontal&quot;,&quot;support_features&quot;:[&quot;carousel&quot;],&quot;support_big_font&quot;:false,&quot;fill_id&quot;:&quot;3614f96a631f49708b892a3b71d648c3&quot;,&quot;fill_align&quot;:&quot;cm&quot;,&quot;chip_types&quot;:[&quot;picture&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2"/>
  <p:tag name="KSO_WM_TEMPLATE_ASSEMBLE_XID" val="60656eb54054ed1e2fb7fe93"/>
  <p:tag name="KSO_WM_TEMPLATE_ASSEMBLE_GROUPID" val="60656eb54054ed1e2fb7fe93"/>
</p:tagLst>
</file>

<file path=ppt/tags/tag17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5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3285_1*a*1"/>
  <p:tag name="KSO_WM_TEMPLATE_CATEGORY" val="diagram"/>
  <p:tag name="KSO_WM_TEMPLATE_INDEX" val="20213285"/>
  <p:tag name="KSO_WM_UNIT_LAYERLEVEL" val="1"/>
  <p:tag name="KSO_WM_TAG_VERSION" val="1.0"/>
  <p:tag name="KSO_WM_BEAUTIFY_FLAG" val="#wm#"/>
  <p:tag name="KSO_WM_UNIT_SHOW_EDIT_AREA_INDICATION" val="1"/>
  <p:tag name="KSO_WM_UNIT_DEFAULT_FONT" val="24;44;4"/>
  <p:tag name="KSO_WM_UNIT_BLOCK" val="0"/>
  <p:tag name="KSO_WM_UNIT_DEC_AREA_ID" val="7578a062bf8f422dbc861a8f2881fd30"/>
  <p:tag name="KSO_WM_CHIP_GROUPID" val="5f0681562c9c209bb8bb14eb"/>
  <p:tag name="KSO_WM_CHIP_XID" val="5f0681562c9c209bb8bb14ec"/>
  <p:tag name="KSO_WM_CHIP_FILLAREA_FILL_RULE" val="{&quot;fill_align&quot;:&quot;cm&quot;,&quot;fill_mode&quot;:&quot;full&quot;,&quot;sacle_strategy&quot;:&quot;smart&quot;}"/>
  <p:tag name="KSO_WM_ASSEMBLE_CHIP_INDEX" val="392fa498e43b4099b173143e2ed2e3a8"/>
  <p:tag name="KSO_WM_UNIT_TEXT_FILL_FORE_SCHEMECOLOR_INDEX_BRIGHTNESS" val="0"/>
  <p:tag name="KSO_WM_UNIT_TEXT_FILL_FORE_SCHEMECOLOR_INDEX" val="13"/>
  <p:tag name="KSO_WM_UNIT_TEXT_FILL_TYPE" val="1"/>
  <p:tag name="KSO_WM_TEMPLATE_ASSEMBLE_XID" val="60656eb54054ed1e2fb7fe93"/>
  <p:tag name="KSO_WM_TEMPLATE_ASSEMBLE_GROUPID" val="60656eb54054ed1e2fb7fe93"/>
</p:tagLst>
</file>

<file path=ppt/tags/tag17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3285_1*b*1"/>
  <p:tag name="KSO_WM_TEMPLATE_CATEGORY" val="diagram"/>
  <p:tag name="KSO_WM_TEMPLATE_INDEX" val="20213285"/>
  <p:tag name="KSO_WM_UNIT_LAYERLEVEL" val="1"/>
  <p:tag name="KSO_WM_TAG_VERSION" val="1.0"/>
  <p:tag name="KSO_WM_BEAUTIFY_FLAG" val="#wm#"/>
  <p:tag name="KSO_WM_UNIT_DEFAULT_FONT" val="18;24;2"/>
  <p:tag name="KSO_WM_UNIT_BLOCK" val="0"/>
  <p:tag name="KSO_WM_UNIT_DEC_AREA_ID" val="d2a6210c60a747c992fba36481d67305"/>
  <p:tag name="KSO_WM_CHIP_GROUPID" val="5f0681562c9c209bb8bb14eb"/>
  <p:tag name="KSO_WM_CHIP_XID" val="5f0681562c9c209bb8bb14ec"/>
  <p:tag name="KSO_WM_CHIP_FILLAREA_FILL_RULE" val="{&quot;fill_align&quot;:&quot;cm&quot;,&quot;fill_mode&quot;:&quot;full&quot;,&quot;sacle_strategy&quot;:&quot;smart&quot;}"/>
  <p:tag name="KSO_WM_ASSEMBLE_CHIP_INDEX" val="392fa498e43b4099b173143e2ed2e3a8"/>
  <p:tag name="KSO_WM_UNIT_TEXT_FILL_FORE_SCHEMECOLOR_INDEX_BRIGHTNESS" val="-0.25"/>
  <p:tag name="KSO_WM_UNIT_TEXT_FILL_FORE_SCHEMECOLOR_INDEX" val="14"/>
  <p:tag name="KSO_WM_UNIT_TEXT_FILL_TYPE" val="1"/>
  <p:tag name="KSO_WM_TEMPLATE_ASSEMBLE_XID" val="60656eb54054ed1e2fb7fe93"/>
  <p:tag name="KSO_WM_TEMPLATE_ASSEMBLE_GROUPID" val="60656eb54054ed1e2fb7fe93"/>
</p:tagLst>
</file>

<file path=ppt/tags/tag1759.xml><?xml version="1.0" encoding="utf-8"?>
<p:tagLst xmlns:a="http://schemas.openxmlformats.org/drawingml/2006/main" xmlns:r="http://schemas.openxmlformats.org/officeDocument/2006/relationships" xmlns:p="http://schemas.openxmlformats.org/presentationml/2006/main">
  <p:tag name="KSO_WM_UNIT_VALUE" val="946*3384"/>
  <p:tag name="KSO_WM_UNIT_HIGHLIGHT" val="0"/>
  <p:tag name="KSO_WM_UNIT_COMPATIBLE" val="1"/>
  <p:tag name="KSO_WM_UNIT_DIAGRAM_ISNUMVISUAL" val="0"/>
  <p:tag name="KSO_WM_UNIT_DIAGRAM_ISREFERUNIT" val="0"/>
  <p:tag name="KSO_WM_UNIT_TYPE" val="d"/>
  <p:tag name="KSO_WM_UNIT_INDEX" val="1"/>
  <p:tag name="KSO_WM_UNIT_ID" val="diagram20213285_1*d*1"/>
  <p:tag name="KSO_WM_TEMPLATE_CATEGORY" val="diagram"/>
  <p:tag name="KSO_WM_TEMPLATE_INDEX" val="20213285"/>
  <p:tag name="KSO_WM_UNIT_LAYERLEVEL" val="1"/>
  <p:tag name="KSO_WM_TAG_VERSION" val="1.0"/>
  <p:tag name="KSO_WM_BEAUTIFY_FLAG" val="#wm#"/>
  <p:tag name="KSO_WM_CHIP_GROUPID" val="5e7310da9a230a26b9e88a19"/>
  <p:tag name="KSO_WM_CHIP_XID" val="5e7310da9a230a26b9e88a1a"/>
  <p:tag name="KSO_WM_UNIT_DEC_AREA_ID" val="f7cff856997442e9bccd188a4b9f0e8c"/>
  <p:tag name="KSO_WM_CHIP_FILLAREA_FILL_RULE" val="{&quot;fill_align&quot;:&quot;cm&quot;,&quot;fill_mode&quot;:&quot;full&quot;,&quot;sacle_strategy&quot;:&quot;smart&quot;}"/>
  <p:tag name="KSO_WM_ASSEMBLE_CHIP_INDEX" val="fd734f01048842fe802746ad81b1e897"/>
  <p:tag name="KSO_WM_UNIT_PLACING_PICTURE" val="fd734f01048842fe802746ad81b1e897"/>
  <p:tag name="KSO_WM_TEMPLATE_ASSEMBLE_XID" val="60656eb54054ed1e2fb7fe93"/>
  <p:tag name="KSO_WM_TEMPLATE_ASSEMBLE_GROUPID" val="60656eb54054ed1e2fb7fe93"/>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60.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1-04-01T15:02:03&quot;,&quot;maxSize&quot;:{&quot;size1&quot;:59.999664302190972},&quot;minSize&quot;:{&quot;size1&quot;:55.599664302190973},&quot;normalSize&quot;:{&quot;size1&quot;:59.999664302190958},&quot;subLayout&quot;:[{&quot;id&quot;:&quot;2021-04-01T15:02:03&quot;,&quot;margin&quot;:{&quot;bottom&quot;:0.026000002399086952,&quot;left&quot;:1.9049999713897705,&quot;right&quot;:1.9049999713897705,&quot;top&quot;:1.2699999809265137},&quot;type&quot;:0},{&quot;id&quot;:&quot;2021-04-01T15:02:03&quot;,&quot;maxSize&quot;:{&quot;size1&quot;:42.199160762520691},&quot;minSize&quot;:{&quot;size1&quot;:31.699160762520684},&quot;normalSize&quot;:{&quot;size1&quot;:37.451310326279263},&quot;subLayout&quot;:[{&quot;id&quot;:&quot;2021-04-01T15:02:03&quot;,&quot;margin&quot;:{&quot;bottom&quot;:0.026000002399086952,&quot;left&quot;:3.1747498512268066,&quot;right&quot;:1.9049999713897705,&quot;top&quot;:0.84700000286102295},&quot;type&quot;:0},{&quot;id&quot;:&quot;2021-04-01T15:02:03&quot;,&quot;margin&quot;:{&quot;bottom&quot;:1.2699999809265137,&quot;left&quot;:3.1747498512268066,&quot;right&quot;:1.9049999713897705,&quot;top&quot;:0.3970000147819519},&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features&quot;:[&quot;collage&quot;,&quot;carousel&quot;],&quot;support_big_font&quot;:false,&quot;fill_id&quot;:&quot;e6cd641f030a4fd88484d59012e3442c&quot;,&quot;fill_align&quot;:&quot;cb&quot;,&quot;chip_types&quot;:[&quot;picture&quot;,&quot;video&quot;]},{&quot;text_align&quot;:&quot;lb&quot;,&quot;text_direction&quot;:&quot;horizontal&quot;,&quot;support_big_font&quot;:false,&quot;fill_id&quot;:&quot;b0c86b4e3e834041a68e42cca9b0af5c&quot;,&quot;fill_align&quot;:&quot;lb&quot;,&quot;chip_types&quot;:[&quot;header&quot;]},{&quot;text_align&quot;:&quot;lt&quot;,&quot;text_direction&quot;:&quot;horizontal&quot;,&quot;support_big_font&quot;:false,&quot;fill_id&quot;:&quot;484da63e40b34e4eaa672e4e1019a85b&quot;,&quot;fill_align&quot;:&quot;lt&quot;,&quot;chip_types&quot;:[&quot;text&quot;]}]]"/>
  <p:tag name="KSO_WM_SLIDE_ID" val="diagram2020864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444"/>
  <p:tag name="KSO_WM_SLIDE_POSITION" val="72*48"/>
  <p:tag name="KSO_WM_TAG_VERSION" val="1.0"/>
  <p:tag name="KSO_WM_BEAUTIFY_FLAG" val="#wm#"/>
  <p:tag name="KSO_WM_TEMPLATE_CATEGORY" val="diagram"/>
  <p:tag name="KSO_WM_TEMPLATE_INDEX" val="20208642"/>
  <p:tag name="KSO_WM_SLIDE_LAYOUT" val="a_d_f"/>
  <p:tag name="KSO_WM_SLIDE_LAYOUT_CNT" val="1_1_1"/>
  <p:tag name="KSO_WM_CHIP_XID" val="5ef20926a491bb0086638a83"/>
  <p:tag name="KSO_WM_SLIDE_CAN_ADD_NAVIGATION" val="1"/>
  <p:tag name="KSO_WM_CHIP_DECFILLPROP" val="[]"/>
  <p:tag name="KSO_WM_CHIP_GROUPID" val="5ef20926a491bb0086638a82"/>
  <p:tag name="KSO_WM_SLIDE_BK_DARK_LIGHT" val="2"/>
  <p:tag name="KSO_WM_SLIDE_BACKGROUND_TYPE" val="general"/>
  <p:tag name="KSO_WM_SLIDE_SUPPORT_FEATURE_TYPE" val="3"/>
  <p:tag name="KSO_WM_TEMPLATE_ASSEMBLE_XID" val="60656e7e4054ed1e2fb7f9e4"/>
  <p:tag name="KSO_WM_TEMPLATE_ASSEMBLE_GROUPID" val="60656e7e4054ed1e2fb7f9e4"/>
</p:tagLst>
</file>

<file path=ppt/tags/tag17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6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63.xml><?xml version="1.0" encoding="utf-8"?>
<p:tagLst xmlns:a="http://schemas.openxmlformats.org/drawingml/2006/main" xmlns:r="http://schemas.openxmlformats.org/officeDocument/2006/relationships" xmlns:p="http://schemas.openxmlformats.org/presentationml/2006/main">
  <p:tag name="KSO_WM_UNIT_VALUE" val="931*2876"/>
  <p:tag name="KSO_WM_UNIT_HIGHLIGHT" val="0"/>
  <p:tag name="KSO_WM_UNIT_COMPATIBLE" val="1"/>
  <p:tag name="KSO_WM_UNIT_DIAGRAM_ISNUMVISUAL" val="0"/>
  <p:tag name="KSO_WM_UNIT_DIAGRAM_ISREFERUNIT" val="0"/>
  <p:tag name="KSO_WM_UNIT_TYPE" val="d"/>
  <p:tag name="KSO_WM_UNIT_INDEX" val="1"/>
  <p:tag name="KSO_WM_UNIT_ID" val="diagram20208642_1*d*1"/>
  <p:tag name="KSO_WM_TEMPLATE_CATEGORY" val="diagram"/>
  <p:tag name="KSO_WM_TEMPLATE_INDEX" val="20208642"/>
  <p:tag name="KSO_WM_UNIT_LAYERLEVEL" val="1"/>
  <p:tag name="KSO_WM_TAG_VERSION" val="1.0"/>
  <p:tag name="KSO_WM_BEAUTIFY_FLAG" val="#wm#"/>
  <p:tag name="KSO_WM_CHIP_GROUPID" val="5e7310da9a230a26b9e88a19"/>
  <p:tag name="KSO_WM_CHIP_XID" val="5e7310da9a230a26b9e88a1a"/>
  <p:tag name="KSO_WM_UNIT_DEC_AREA_ID" val="195b288b3e5e494ab25fd1f81ae7c20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d1a7200e015e4f3d9a264029beafc55f"/>
  <p:tag name="KSO_WM_UNIT_PLACING_PICTURE" val="d1a7200e015e4f3d9a264029beafc55f"/>
  <p:tag name="KSO_WM_UNIT_SUPPORT_UNIT_TYPE" val="[&quot;d&quot;,&quot;θ&quot;]"/>
  <p:tag name="KSO_WM_TEMPLATE_ASSEMBLE_XID" val="60656e7e4054ed1e2fb7f9e4"/>
  <p:tag name="KSO_WM_TEMPLATE_ASSEMBLE_GROUPID" val="60656e7e4054ed1e2fb7f9e4"/>
</p:tagLst>
</file>

<file path=ppt/tags/tag17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08642_1*a*1"/>
  <p:tag name="KSO_WM_TEMPLATE_CATEGORY" val="diagram"/>
  <p:tag name="KSO_WM_TEMPLATE_INDEX" val="2020864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a4d5a34f707414abc2c91e4b3aea81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d379adc79b24388af0450132e29dd0f"/>
  <p:tag name="KSO_WM_UNIT_TEXT_FILL_FORE_SCHEMECOLOR_INDEX_BRIGHTNESS" val="0"/>
  <p:tag name="KSO_WM_UNIT_TEXT_FILL_FORE_SCHEMECOLOR_INDEX" val="13"/>
  <p:tag name="KSO_WM_UNIT_TEXT_FILL_TYPE" val="1"/>
  <p:tag name="KSO_WM_TEMPLATE_ASSEMBLE_XID" val="60656e7e4054ed1e2fb7f9e4"/>
  <p:tag name="KSO_WM_TEMPLATE_ASSEMBLE_GROUPID" val="60656e7e4054ed1e2fb7f9e4"/>
</p:tagLst>
</file>

<file path=ppt/tags/tag176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42_1*f*1"/>
  <p:tag name="KSO_WM_TEMPLATE_CATEGORY" val="diagram"/>
  <p:tag name="KSO_WM_TEMPLATE_INDEX" val="20208642"/>
  <p:tag name="KSO_WM_UNIT_LAYERLEVEL" val="1"/>
  <p:tag name="KSO_WM_TAG_VERSION" val="1.0"/>
  <p:tag name="KSO_WM_BEAUTIFY_FLAG" val="#wm#"/>
  <p:tag name="KSO_WM_UNIT_DEFAULT_FONT" val="14;20;2"/>
  <p:tag name="KSO_WM_UNIT_BLOCK" val="0"/>
  <p:tag name="KSO_WM_UNIT_VALUE" val="114"/>
  <p:tag name="KSO_WM_UNIT_SHOW_EDIT_AREA_INDICATION" val="1"/>
  <p:tag name="KSO_WM_CHIP_GROUPID" val="5e6b05596848fb12bee65ac8"/>
  <p:tag name="KSO_WM_CHIP_XID" val="5e6b05596848fb12bee65aca"/>
  <p:tag name="KSO_WM_UNIT_DEC_AREA_ID" val="dbe18d2d93a841d2847a0cf21bedeab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661019735a74f6aa0d0b404131c0c64"/>
  <p:tag name="KSO_WM_UNIT_TEXT_FILL_FORE_SCHEMECOLOR_INDEX_BRIGHTNESS" val="0.25"/>
  <p:tag name="KSO_WM_UNIT_TEXT_FILL_FORE_SCHEMECOLOR_INDEX" val="13"/>
  <p:tag name="KSO_WM_UNIT_TEXT_FILL_TYPE" val="1"/>
  <p:tag name="KSO_WM_TEMPLATE_ASSEMBLE_XID" val="60656e7e4054ed1e2fb7f9e4"/>
  <p:tag name="KSO_WM_TEMPLATE_ASSEMBLE_GROUPID" val="60656e7e4054ed1e2fb7f9e4"/>
</p:tagLst>
</file>

<file path=ppt/tags/tag1766.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0"/>
  <p:tag name="KSO_WM_UNIT_DEC_AREA_ID" val="4f97bb95c36c4c75b1bffde3b1be2b22"/>
  <p:tag name="KSO_WM_UNIT_HIGHLIGHT" val="0"/>
  <p:tag name="KSO_WM_UNIT_COMPATIBLE" val="0"/>
  <p:tag name="KSO_WM_UNIT_DIAGRAM_ISNUMVISUAL" val="0"/>
  <p:tag name="KSO_WM_UNIT_DIAGRAM_ISREFERUNIT" val="0"/>
  <p:tag name="KSO_WM_UNIT_TYPE" val="i"/>
  <p:tag name="KSO_WM_UNIT_INDEX" val="1"/>
  <p:tag name="KSO_WM_UNIT_ID" val="diagram20208642_1*i*1"/>
  <p:tag name="KSO_WM_TEMPLATE_CATEGORY" val="diagram"/>
  <p:tag name="KSO_WM_TEMPLATE_INDEX" val="20208642"/>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0},&quot;ReferentInfo&quot;:{&quot;Id&quot;:&quot;ca4d5a34f707414abc2c91e4b3aea813&quot;,&quot;X&quot;:{&quot;Pos&quot;:0},&quot;Y&quot;:{&quot;Pos&quot;:0}},&quot;whChangeMode&quot;:0}"/>
  <p:tag name="KSO_WM_CHIP_GROUPID" val="5ef20926a491bb0086638a82"/>
  <p:tag name="KSO_WM_CHIP_XID" val="5ef20926a491bb0086638a83"/>
  <p:tag name="KSO_WM_UNIT_FILL_FORE_SCHEMECOLOR_INDEX_BRIGHTNESS" val="0"/>
  <p:tag name="KSO_WM_UNIT_FILL_FORE_SCHEMECOLOR_INDEX" val="5"/>
  <p:tag name="KSO_WM_UNIT_FILL_TYPE" val="1"/>
  <p:tag name="KSO_WM_UNIT_VALUE" val="6"/>
  <p:tag name="KSO_WM_TEMPLATE_ASSEMBLE_XID" val="60656e7e4054ed1e2fb7f9e4"/>
  <p:tag name="KSO_WM_TEMPLATE_ASSEMBLE_GROUPID" val="60656e7e4054ed1e2fb7f9e4"/>
</p:tagLst>
</file>

<file path=ppt/tags/tag1767.xml><?xml version="1.0" encoding="utf-8"?>
<p:tagLst xmlns:a="http://schemas.openxmlformats.org/drawingml/2006/main" xmlns:r="http://schemas.openxmlformats.org/officeDocument/2006/relationships" xmlns:p="http://schemas.openxmlformats.org/presentationml/2006/main">
  <p:tag name="KSO_WM_SLIDE_ID" val="diagram20209287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9287"/>
  <p:tag name="KSO_WM_SLIDE_LAYOUT" val="a_d_f"/>
  <p:tag name="KSO_WM_SLIDE_LAYOUT_CNT" val="1_1_1"/>
  <p:tag name="KSO_WM_SLIDE_TYPE" val="text"/>
  <p:tag name="KSO_WM_SLIDE_SUBTYPE" val="picTxt"/>
  <p:tag name="KSO_WM_SLIDE_SIZE" val="960*491"/>
  <p:tag name="KSO_WM_SLIDE_POSITION" val="0*48"/>
  <p:tag name="KSO_WM_SLIDE_LAYOUT_INFO" val="{&quot;backgroundInfo&quot;:[{&quot;bottom&quot;:0,&quot;bottomAbs&quot;:false,&quot;left&quot;:0,&quot;leftAbs&quot;:false,&quot;right&quot;:0,&quot;rightAbs&quot;:false,&quot;top&quot;:0,&quot;topAbs&quot;:false,&quot;type&quot;:&quot;general&quot;}],&quot;id&quot;:&quot;2021-04-01T15:06:02&quot;,&quot;maxSize&quot;:{&quot;size1&quot;:35.600000000000001},&quot;minSize&quot;:{&quot;size1&quot;:29},&quot;normalSize&quot;:{&quot;size1&quot;:32.888888888888886},&quot;subLayout&quot;:[{&quot;direction&quot;:1,&quot;id&quot;:&quot;2021-04-01T15:06:02&quot;,&quot;maxSize&quot;:{&quot;size1&quot;:69.999639111241166},&quot;minSize&quot;:{&quot;size1&quot;:46.199639111241176},&quot;normalSize&quot;:{&quot;size1&quot;:54.949639111241176},&quot;subLayout&quot;:[{&quot;id&quot;:&quot;2021-04-01T15:06:02&quot;,&quot;margin&quot;:{&quot;bottom&quot;:0.026000002399086952,&quot;left&quot;:1.2697499990463257,&quot;right&quot;:2.2027502059936523,&quot;top&quot;:1.6929999589920044},&quot;type&quot;:0},{&quot;id&quot;:&quot;2021-04-01T15:06:02&quot;,&quot;margin&quot;:{&quot;bottom&quot;:0.026000002399086952,&quot;left&quot;:0.019500002264976501,&quot;right&quot;:1.2697499990463257,&quot;top&quot;:1.6929999589920044},&quot;type&quot;:0}],&quot;type&quot;:0},{&quot;id&quot;:&quot;2021-04-01T15:06:02&quot;,&quot;margin&quot;:{&quot;bottom&quot;:0,&quot;left&quot;:0,&quot;right&quot;:0,&quot;top&quot;:1.6929999589920044},&quot;type&quot;:0}],&quot;type&quot;:0}"/>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071bbcffc88642879f525254c672ff3b&quot;,&quot;fill_align&quot;:&quot;rm&quot;,&quot;text_align&quot;:&quot;lm&quot;,&quot;text_direction&quot;:&quot;horizontal&quot;,&quot;chip_types&quot;:[&quot;header&quot;]},{&quot;fill_id&quot;:&quot;0d33117fa2134ba2b3f04ea10af16d01&quot;,&quot;fill_align&quot;:&quot;lm&quot;,&quot;text_align&quot;:&quot;lm&quot;,&quot;text_direction&quot;:&quot;horizontal&quot;,&quot;chip_types&quot;:[&quot;text&quot;]},{&quot;fill_id&quot;:&quot;d2d50c2d1a334df5807679cf37702490&quot;,&quot;fill_align&quot;:&quot;cm&quot;,&quot;text_align&quot;:&quot;cm&quot;,&quot;text_direction&quot;:&quot;horizontal&quot;,&quot;chip_types&quot;:[&quot;picture&quot;]}]]"/>
  <p:tag name="KSO_WM_CHIP_XID" val="5f0e70f38050c250ba65b202"/>
  <p:tag name="KSO_WM_SLIDE_CAN_ADD_NAVIGATION" val="1"/>
  <p:tag name="KSO_WM_CHIP_GROUPID" val="5f0e70f38050c250ba65b201"/>
  <p:tag name="KSO_WM_SLIDE_BK_DARK_LIGHT" val="2"/>
  <p:tag name="KSO_WM_SLIDE_BACKGROUND_TYPE" val="general"/>
  <p:tag name="KSO_WM_SLIDE_SUPPORT_FEATURE_TYPE" val="0"/>
  <p:tag name="KSO_WM_TEMPLATE_ASSEMBLE_XID" val="60656e8e4054ed1e2fb7fb4f"/>
  <p:tag name="KSO_WM_TEMPLATE_ASSEMBLE_GROUPID" val="60656e8e4054ed1e2fb7fb4f"/>
</p:tagLst>
</file>

<file path=ppt/tags/tag176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6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287_1*i*1"/>
  <p:tag name="KSO_WM_TEMPLATE_CATEGORY" val="diagram"/>
  <p:tag name="KSO_WM_TEMPLATE_INDEX" val="20209287"/>
  <p:tag name="KSO_WM_UNIT_LAYERLEVEL" val="1"/>
  <p:tag name="KSO_WM_TAG_VERSION" val="1.0"/>
  <p:tag name="KSO_WM_BEAUTIFY_FLAG" val="#wm#"/>
  <p:tag name="KSO_WM_UNIT_BLOCK" val="0"/>
  <p:tag name="KSO_WM_UNIT_SM_LIMIT_TYPE" val="0"/>
  <p:tag name="KSO_WM_UNIT_DEC_AREA_ID" val="3434efb28cca4505a212f0ce9b6bf389"/>
  <p:tag name="KSO_WM_UNIT_DECORATE_INFO" val="{&quot;DecorateInfoH&quot;:{&quot;IsAbs&quot;:true},&quot;DecorateInfoW&quot;:{&quot;IsAbs&quot;:true},&quot;DecorateInfoX&quot;:{&quot;IsAbs&quot;:true,&quot;Pos&quot;:0},&quot;DecorateInfoY&quot;:{&quot;IsAbs&quot;:true,&quot;Pos&quot;:1},&quot;ReferentInfo&quot;:{&quot;Id&quot;:&quot;7992d44b7ce54f6a9224f754091b2655&quot;,&quot;X&quot;:{&quot;Pos&quot;:2},&quot;Y&quot;:{&quot;Pos&quot;:1}},&quot;whChangeMode&quot;:0}"/>
  <p:tag name="KSO_WM_CHIP_GROUPID" val="5f0e70f38050c250ba65b201"/>
  <p:tag name="KSO_WM_CHIP_XID" val="5f0e70f38050c250ba65b202"/>
  <p:tag name="KSO_WM_UNIT_FILL_FORE_SCHEMECOLOR_INDEX_BRIGHTNESS" val="0.15"/>
  <p:tag name="KSO_WM_UNIT_FILL_FORE_SCHEMECOLOR_INDEX" val="13"/>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e8e4054ed1e2fb7fb4f"/>
  <p:tag name="KSO_WM_TEMPLATE_ASSEMBLE_GROUPID" val="60656e8e4054ed1e2fb7fb4f"/>
</p:tagLst>
</file>

<file path=ppt/tags/tag17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09287_1*a*1"/>
  <p:tag name="KSO_WM_TEMPLATE_CATEGORY" val="diagram"/>
  <p:tag name="KSO_WM_TEMPLATE_INDEX" val="2020928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7992d44b7ce54f6a9224f754091b26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31b6d042da1845ec96a10c5fcee63fa7"/>
  <p:tag name="KSO_WM_UNIT_TEXT_FILL_FORE_SCHEMECOLOR_INDEX_BRIGHTNESS" val="0"/>
  <p:tag name="KSO_WM_UNIT_TEXT_FILL_FORE_SCHEMECOLOR_INDEX" val="13"/>
  <p:tag name="KSO_WM_UNIT_TEXT_FILL_TYPE" val="1"/>
  <p:tag name="KSO_WM_TEMPLATE_ASSEMBLE_XID" val="60656e8e4054ed1e2fb7fb4f"/>
  <p:tag name="KSO_WM_TEMPLATE_ASSEMBLE_GROUPID" val="60656e8e4054ed1e2fb7fb4f"/>
</p:tagLst>
</file>

<file path=ppt/tags/tag177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287_1*f*1"/>
  <p:tag name="KSO_WM_TEMPLATE_CATEGORY" val="diagram"/>
  <p:tag name="KSO_WM_TEMPLATE_INDEX" val="20209287"/>
  <p:tag name="KSO_WM_UNIT_LAYERLEVEL" val="1"/>
  <p:tag name="KSO_WM_TAG_VERSION" val="1.0"/>
  <p:tag name="KSO_WM_BEAUTIFY_FLAG" val="#wm#"/>
  <p:tag name="KSO_WM_UNIT_DEFAULT_FONT" val="14;20;2"/>
  <p:tag name="KSO_WM_UNIT_BLOCK" val="0"/>
  <p:tag name="KSO_WM_UNIT_VALUE" val="92"/>
  <p:tag name="KSO_WM_UNIT_SHOW_EDIT_AREA_INDICATION" val="1"/>
  <p:tag name="KSO_WM_CHIP_GROUPID" val="5e6b05596848fb12bee65ac8"/>
  <p:tag name="KSO_WM_CHIP_XID" val="5e6b05596848fb12bee65aca"/>
  <p:tag name="KSO_WM_UNIT_DEC_AREA_ID" val="2fea09a0989046d0aed1c63fc4508e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7f3d27a38754dc5a72bb2521cbe080e"/>
  <p:tag name="KSO_WM_UNIT_TEXT_FILL_FORE_SCHEMECOLOR_INDEX_BRIGHTNESS" val="0.25"/>
  <p:tag name="KSO_WM_UNIT_TEXT_FILL_FORE_SCHEMECOLOR_INDEX" val="13"/>
  <p:tag name="KSO_WM_UNIT_TEXT_FILL_TYPE" val="1"/>
  <p:tag name="KSO_WM_TEMPLATE_ASSEMBLE_XID" val="60656e8e4054ed1e2fb7fb4f"/>
  <p:tag name="KSO_WM_TEMPLATE_ASSEMBLE_GROUPID" val="60656e8e4054ed1e2fb7fb4f"/>
</p:tagLst>
</file>

<file path=ppt/tags/tag1773.xml><?xml version="1.0" encoding="utf-8"?>
<p:tagLst xmlns:a="http://schemas.openxmlformats.org/drawingml/2006/main" xmlns:r="http://schemas.openxmlformats.org/officeDocument/2006/relationships" xmlns:p="http://schemas.openxmlformats.org/presentationml/2006/main">
  <p:tag name="KSO_WM_UNIT_VALUE" val="1184*3384"/>
  <p:tag name="KSO_WM_UNIT_HIGHLIGHT" val="0"/>
  <p:tag name="KSO_WM_UNIT_COMPATIBLE" val="1"/>
  <p:tag name="KSO_WM_UNIT_DIAGRAM_ISNUMVISUAL" val="0"/>
  <p:tag name="KSO_WM_UNIT_DIAGRAM_ISREFERUNIT" val="0"/>
  <p:tag name="KSO_WM_UNIT_TYPE" val="d"/>
  <p:tag name="KSO_WM_UNIT_INDEX" val="1"/>
  <p:tag name="KSO_WM_UNIT_ID" val="diagram20209287_1*d*1"/>
  <p:tag name="KSO_WM_TEMPLATE_CATEGORY" val="diagram"/>
  <p:tag name="KSO_WM_TEMPLATE_INDEX" val="20209287"/>
  <p:tag name="KSO_WM_UNIT_LAYERLEVEL" val="1"/>
  <p:tag name="KSO_WM_TAG_VERSION" val="1.0"/>
  <p:tag name="KSO_WM_BEAUTIFY_FLAG" val="#wm#"/>
  <p:tag name="KSO_WM_CHIP_GROUPID" val="5e7310da9a230a26b9e88a19"/>
  <p:tag name="KSO_WM_CHIP_XID" val="5e7310da9a230a26b9e88a1a"/>
  <p:tag name="KSO_WM_UNIT_DEC_AREA_ID" val="35c931a7e08a4bad950d8c4f0d25e3e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ebad8d42ccf4a7f8c40398af9ca7184"/>
  <p:tag name="KSO_WM_UNIT_PLACING_PICTURE" val="cebad8d42ccf4a7f8c40398af9ca7184"/>
  <p:tag name="KSO_WM_TEMPLATE_ASSEMBLE_XID" val="60656e8e4054ed1e2fb7fb4f"/>
  <p:tag name="KSO_WM_TEMPLATE_ASSEMBLE_GROUPID" val="60656e8e4054ed1e2fb7fb4f"/>
</p:tagLst>
</file>

<file path=ppt/tags/tag17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8183"/>
  <p:tag name="KSO_WM_SLIDE_LAYOUT_INFO" val="{&quot;backgroundInfo&quot;:[{&quot;bottom&quot;:0,&quot;bottomAbs&quot;:false,&quot;left&quot;:0,&quot;leftAbs&quot;:false,&quot;right&quot;:0,&quot;rightAbs&quot;:false,&quot;top&quot;:0,&quot;topAbs&quot;:false,&quot;type&quot;:&quot;general&quot;}],&quot;direction&quot;:1,&quot;id&quot;:&quot;2021-04-01T15:01:18&quot;,&quot;maxSize&quot;:{&quot;size1&quot;:65},&quot;minSize&quot;:{&quot;size1&quot;:58.799999999999997},&quot;normalSize&quot;:{&quot;size1&quot;:59.84375},&quot;subLayout&quot;:[{&quot;id&quot;:&quot;2021-04-01T15:01:18&quot;,&quot;margin&quot;:{&quot;bottom&quot;:1.9049999713897705,&quot;left&quot;:1.5877500772476196,&quot;right&quot;:0.6352500319480896,&quot;top&quot;:1.9049999713897705},&quot;type&quot;:0},{&quot;id&quot;:&quot;2021-04-01T15:01:18&quot;,&quot;maxSize&quot;:{&quot;size1&quot;:47.789723825581049},&quot;minSize&quot;:{&quot;size1&quot;:36.689723825581048},&quot;normalSize&quot;:{&quot;size1&quot;:47.789723825581049},&quot;subLayout&quot;:[{&quot;id&quot;:&quot;2021-04-01T15:01:18&quot;,&quot;margin&quot;:{&quot;bottom&quot;:0,&quot;left&quot;:0.6352500319480896,&quot;right&quot;:1.2697499990463257,&quot;top&quot;:5.5029997825622559},&quot;type&quot;:0},{&quot;id&quot;:&quot;2021-04-01T15:01:18&quot;,&quot;margin&quot;:{&quot;bottom&quot;:5.0799999237060547,&quot;left&quot;:0.6352500319480896,&quot;right&quot;:1.2697499990463257,&quot;top&quot;:0.42300000786781311},&quot;type&quot;:0}],&quot;type&quot;:0}],&quot;type&quot;:0}"/>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9e580e73d2384101fd953c"/>
  <p:tag name="KSO_WM_CHIP_FILLPROP" val="[[{&quot;fill_id&quot;:&quot;b65846cd445d4d1583a065ba62d6aedd&quot;,&quot;fill_align&quot;:&quot;cm&quot;,&quot;text_align&quot;:&quot;lm&quot;,&quot;text_direction&quot;:&quot;horizontal&quot;,&quot;chip_types&quot;:[&quot;diagram&quot;,&quot;text&quot;,&quot;picture&quot;,&quot;chart&quot;,&quot;table&quot;,&quot;video&quot;],&quot;support_features&quot;:[&quot;collage&quot;,&quot;carousel&quot;]},{&quot;fill_id&quot;:&quot;5d207215ddee4279ba33d9631abf83e4&quot;,&quot;fill_align&quot;:&quot;lb&quot;,&quot;text_align&quot;:&quot;lb&quot;,&quot;text_direction&quot;:&quot;horizontal&quot;,&quot;chip_types&quot;:[&quot;text&quot;,&quot;header&quot;]},{&quot;fill_id&quot;:&quot;a3cb1cb1581745268eab03ecb1d66a07&quot;,&quot;fill_align&quot;:&quot;lt&quot;,&quot;text_align&quot;:&quot;lt&quot;,&quot;text_direction&quot;:&quot;horizontal&quot;,&quot;chip_types&quot;:[&quot;text&quot;]}]]"/>
  <p:tag name="KSO_WM_SLIDE_ID" val="diagram2020818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01*425"/>
  <p:tag name="KSO_WM_SLIDE_POSITION" val="60*24"/>
  <p:tag name="KSO_WM_TAG_VERSION" val="1.0"/>
  <p:tag name="KSO_WM_SLIDE_LAYOUT" val="a_d_f"/>
  <p:tag name="KSO_WM_SLIDE_LAYOUT_CNT" val="1_1_1"/>
  <p:tag name="KSO_WM_SLIDE_CAN_ADD_NAVIGATION" val="1"/>
  <p:tag name="KSO_WM_CHIP_GROUPID" val="5e9e580e73d2384101fd953b"/>
  <p:tag name="KSO_WM_SLIDE_BK_DARK_LIGHT" val="2"/>
  <p:tag name="KSO_WM_SLIDE_BACKGROUND_TYPE" val="general"/>
  <p:tag name="KSO_WM_SLIDE_SUPPORT_FEATURE_TYPE" val="3"/>
  <p:tag name="KSO_WM_TEMPLATE_ASSEMBLE_XID" val="60656e794054ed1e2fb7f99c"/>
  <p:tag name="KSO_WM_TEMPLATE_ASSEMBLE_GROUPID" val="60656e794054ed1e2fb7f99c"/>
</p:tagLst>
</file>

<file path=ppt/tags/tag177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7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77.xml><?xml version="1.0" encoding="utf-8"?>
<p:tagLst xmlns:a="http://schemas.openxmlformats.org/drawingml/2006/main" xmlns:r="http://schemas.openxmlformats.org/officeDocument/2006/relationships" xmlns:p="http://schemas.openxmlformats.org/presentationml/2006/main">
  <p:tag name="KSO_WM_UNIT_VALUE" val="1269*1904"/>
  <p:tag name="KSO_WM_UNIT_HIGHLIGHT" val="0"/>
  <p:tag name="KSO_WM_UNIT_COMPATIBLE" val="1"/>
  <p:tag name="KSO_WM_UNIT_DIAGRAM_ISNUMVISUAL" val="0"/>
  <p:tag name="KSO_WM_UNIT_DIAGRAM_ISREFERUNIT" val="0"/>
  <p:tag name="KSO_WM_UNIT_TYPE" val="d"/>
  <p:tag name="KSO_WM_UNIT_INDEX" val="1"/>
  <p:tag name="KSO_WM_UNIT_ID" val="diagram20208183_1*d*1"/>
  <p:tag name="KSO_WM_TEMPLATE_CATEGORY" val="diagram"/>
  <p:tag name="KSO_WM_TEMPLATE_INDEX" val="20208183"/>
  <p:tag name="KSO_WM_UNIT_LAYERLEVEL" val="1"/>
  <p:tag name="KSO_WM_TAG_VERSION" val="1.0"/>
  <p:tag name="KSO_WM_BEAUTIFY_FLAG" val="#wm#"/>
  <p:tag name="KSO_WM_CHIP_GROUPID" val="5e7310da9a230a26b9e88a19"/>
  <p:tag name="KSO_WM_CHIP_XID" val="5e7310da9a230a26b9e88a1a"/>
  <p:tag name="KSO_WM_UNIT_DEC_AREA_ID" val="ac7c0ab397f84a2f809536be8683ecc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eb7584194f74694b141ac7d12f153e3"/>
  <p:tag name="KSO_WM_UNIT_PLACING_PICTURE" val="8eb7584194f74694b141ac7d12f153e3"/>
  <p:tag name="KSO_WM_UNIT_SUPPORT_UNIT_TYPE" val="[&quot;l&quot;,&quot;m&quot;,&quot;n&quot;,&quot;o&quot;,&quot;p&quot;,&quot;q&quot;,&quot;r&quot;,&quot;δ&quot;,&quot;ε&quot;,&quot;ζ&quot;,&quot;η&quot;,&quot;d&quot;,&quot;α&quot;,&quot;β&quot;,&quot;θ&quot;]"/>
  <p:tag name="KSO_WM_TEMPLATE_ASSEMBLE_XID" val="60656e794054ed1e2fb7f99c"/>
  <p:tag name="KSO_WM_TEMPLATE_ASSEMBLE_GROUPID" val="60656e794054ed1e2fb7f99c"/>
</p:tagLst>
</file>

<file path=ppt/tags/tag177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08183_1*a*1"/>
  <p:tag name="KSO_WM_TEMPLATE_CATEGORY" val="diagram"/>
  <p:tag name="KSO_WM_TEMPLATE_INDEX" val="2020818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3e463d69417497e83e2109ae302c59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ec11e9dedab741f69120be7e7515eb4d"/>
  <p:tag name="KSO_WM_UNIT_TEXT_FILL_FORE_SCHEMECOLOR_INDEX_BRIGHTNESS" val="0"/>
  <p:tag name="KSO_WM_UNIT_TEXT_FILL_FORE_SCHEMECOLOR_INDEX" val="13"/>
  <p:tag name="KSO_WM_UNIT_TEXT_FILL_TYPE" val="1"/>
  <p:tag name="KSO_WM_TEMPLATE_ASSEMBLE_XID" val="60656e794054ed1e2fb7f99c"/>
  <p:tag name="KSO_WM_TEMPLATE_ASSEMBLE_GROUPID" val="60656e794054ed1e2fb7f99c"/>
</p:tagLst>
</file>

<file path=ppt/tags/tag177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183_1*f*1"/>
  <p:tag name="KSO_WM_TEMPLATE_CATEGORY" val="diagram"/>
  <p:tag name="KSO_WM_TEMPLATE_INDEX" val="20208183"/>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f2c510fd4a5641a7a33af56aeeda27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d033c2302a442599b74b82612277f76"/>
  <p:tag name="KSO_WM_UNIT_TEXT_FILL_FORE_SCHEMECOLOR_INDEX_BRIGHTNESS" val="0.25"/>
  <p:tag name="KSO_WM_UNIT_TEXT_FILL_FORE_SCHEMECOLOR_INDEX" val="13"/>
  <p:tag name="KSO_WM_UNIT_TEXT_FILL_TYPE" val="1"/>
  <p:tag name="KSO_WM_TEMPLATE_ASSEMBLE_XID" val="60656e794054ed1e2fb7f99c"/>
  <p:tag name="KSO_WM_TEMPLATE_ASSEMBLE_GROUPID" val="60656e794054ed1e2fb7f99c"/>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183_1*i*1"/>
  <p:tag name="KSO_WM_TEMPLATE_CATEGORY" val="diagram"/>
  <p:tag name="KSO_WM_TEMPLATE_INDEX" val="20208183"/>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2},&quot;Y&quot;:{&quot;Pos&quot;:0}},&quot;DecorateInfoX&quot;:{&quot;Pos&quot;:2,&quot;IsAbs&quot;:false},&quot;DecorateInfoY&quot;:{&quot;Pos&quot;:0,&quot;IsAbs&quot;:false},&quot;DecorateInfoW&quot;:{&quot;IsAbs&quot;:true},&quot;DecorateInfoH&quot;:{&quot;IsAbs&quot;:true},&quot;whChangeMode&quot;:0}"/>
  <p:tag name="KSO_WM_UNIT_DEC_AREA_ID" val="ea1f6b76c75143b084b50d3a08d3d9c2"/>
  <p:tag name="KSO_WM_CHIP_GROUPID" val="5e9e580e73d2384101fd953b"/>
  <p:tag name="KSO_WM_CHIP_XID" val="5e9e580e73d2384101fd953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794054ed1e2fb7f99c"/>
  <p:tag name="KSO_WM_TEMPLATE_ASSEMBLE_GROUPID" val="60656e794054ed1e2fb7f99c"/>
</p:tagLst>
</file>

<file path=ppt/tags/tag17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68"/>
  <p:tag name="KSO_WM_SLIDE_LAYOUT_INFO" val="{&quot;backgroundInfo&quot;:[{&quot;bottom&quot;:0,&quot;bottomAbs&quot;:false,&quot;left&quot;:0,&quot;leftAbs&quot;:false,&quot;right&quot;:0,&quot;rightAbs&quot;:false,&quot;top&quot;:0,&quot;topAbs&quot;:false,&quot;type&quot;:&quot;general&quot;}],&quot;direction&quot;:1,&quot;id&quot;:&quot;2021-04-01T15:11:13&quot;,&quot;maxSize&quot;:{&quot;size1&quot;:53.799999999999997},&quot;minSize&quot;:{&quot;size1&quot;:28.699999999999999},&quot;normalSize&quot;:{&quot;size1&quot;:33.17499999999999},&quot;subLayout&quot;:[{&quot;id&quot;:&quot;2021-04-01T15:11:13&quot;,&quot;type&quot;:0},{&quot;id&quot;:&quot;2021-04-01T15:11:13&quot;,&quot;maxSize&quot;:{&quot;size1&quot;:37.899686001791373},&quot;minSize&quot;:{&quot;size1&quot;:24.399686001791377},&quot;normalSize&quot;:{&quot;size1&quot;:37.899686001791373},&quot;subLayout&quot;:[{&quot;id&quot;:&quot;2021-04-01T15:11:13&quot;,&quot;margin&quot;:{&quot;bottom&quot;:0.026000002399086952,&quot;left&quot;:0.939750075340271,&quot;right&quot;:0.95249998569488525,&quot;top&quot;:2.5399999618530273},&quot;type&quot;:0},{&quot;id&quot;:&quot;2021-04-01T15:11:13&quot;,&quot;margin&quot;:{&quot;bottom&quot;:2.5399999618530273,&quot;left&quot;:0.939750075340271,&quot;right&quot;:0.95249998569488525,&quot;top&quot;:0.81999999284744263},&quot;maxSize&quot;:{&quot;size1&quot;:35.706890684374443},&quot;minSize&quot;:{&quot;size1&quot;:19.806890684374441},&quot;normalSize&quot;:{&quot;size1&quot;:35.706872792086017},&quot;subLayout&quot;:[{&quot;id&quot;:&quot;2021-04-01T15:11:13&quot;,&quot;margin&quot;:{&quot;bottom&quot;:0.046930275857448578,&quot;left&quot;:0.939750075340271,&quot;right&quot;:0.95249998569488525,&quot;top&quot;:0.81999999284744263},&quot;type&quot;:0},{&quot;id&quot;:&quot;2021-04-01T15:11:13&quot;,&quot;margin&quot;:{&quot;bottom&quot;:2.5399999618530273,&quot;left&quot;:0.939750075340271,&quot;right&quot;:0.95249998569488525,&quot;top&quot;:0.14886191487312317},&quot;type&quot;:0}],&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1106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371.95*192.701"/>
  <p:tag name="KSO_WM_SLIDE_POSITION" val="552.004*275.302"/>
  <p:tag name="KSO_WM_TAG_VERSION" val="1.0"/>
  <p:tag name="KSO_WM_SLIDE_LAYOUT" val="a_d_h"/>
  <p:tag name="KSO_WM_SLIDE_LAYOUT_CNT" val="1_1_1"/>
  <p:tag name="KSO_WM_SLIDE_CAN_ADD_NAVIGATION" val="1"/>
  <p:tag name="KSO_WM_CHIP_DECFILLPROP" val="[]"/>
  <p:tag name="KSO_WM_CHIP_GROUPID" val="5ef0868204715a21078025bc"/>
  <p:tag name="KSO_WM_SLIDE_BK_DARK_LIGHT" val="2"/>
  <p:tag name="KSO_WM_SLIDE_BACKGROUND_TYPE" val="general"/>
  <p:tag name="KSO_WM_SLIDE_SUPPORT_FEATURE_TYPE" val="0"/>
  <p:tag name="KSO_WM_TEMPLATE_ASSEMBLE_XID" val="60656ea84054ed1e2fb7fd36"/>
  <p:tag name="KSO_WM_TEMPLATE_ASSEMBLE_GROUPID" val="60656ea84054ed1e2fb7fd36"/>
</p:tagLst>
</file>

<file path=ppt/tags/tag17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8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84.xml><?xml version="1.0" encoding="utf-8"?>
<p:tagLst xmlns:a="http://schemas.openxmlformats.org/drawingml/2006/main" xmlns:r="http://schemas.openxmlformats.org/officeDocument/2006/relationships"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8_1*d*1"/>
  <p:tag name="KSO_WM_TEMPLATE_CATEGORY" val="diagram"/>
  <p:tag name="KSO_WM_TEMPLATE_INDEX" val="20211068"/>
  <p:tag name="KSO_WM_UNIT_LAYERLEVEL" val="1"/>
  <p:tag name="KSO_WM_TAG_VERSION" val="1.0"/>
  <p:tag name="KSO_WM_BEAUTIFY_FLAG" val="#wm#"/>
  <p:tag name="KSO_WM_CHIP_GROUPID" val="5e7310da9a230a26b9e88a19"/>
  <p:tag name="KSO_WM_CHIP_XID" val="5e7310da9a230a26b9e88a1a"/>
  <p:tag name="KSO_WM_UNIT_DEC_AREA_ID" val="602c25668bb54b5f8617d8a646e4bc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34d40d2797f4c72a73a53313945b5e3"/>
  <p:tag name="KSO_WM_UNIT_PLACING_PICTURE" val="f34d40d2797f4c72a73a53313945b5e3"/>
  <p:tag name="KSO_WM_TEMPLATE_ASSEMBLE_XID" val="60656ea84054ed1e2fb7fd36"/>
  <p:tag name="KSO_WM_TEMPLATE_ASSEMBLE_GROUPID" val="60656ea84054ed1e2fb7fd36"/>
</p:tagLst>
</file>

<file path=ppt/tags/tag17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8_1*a*1"/>
  <p:tag name="KSO_WM_TEMPLATE_CATEGORY" val="diagram"/>
  <p:tag name="KSO_WM_TEMPLATE_INDEX" val="202110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a35106b34d4474ab53925e579e5bd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4098db54a52408a8e9145ec23477df0"/>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17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8"/>
  <p:tag name="KSO_WM_UNIT_HIGHLIGHT" val="0"/>
  <p:tag name="KSO_WM_UNIT_COMPATIBLE" val="0"/>
  <p:tag name="KSO_WM_UNIT_DIAGRAM_ISNUMVISUAL" val="0"/>
  <p:tag name="KSO_WM_UNIT_DIAGRAM_ISREFERUNIT" val="0"/>
  <p:tag name="KSO_WM_UNIT_TYPE" val="h_a"/>
  <p:tag name="KSO_WM_UNIT_INDEX" val="1_1"/>
  <p:tag name="KSO_WM_UNIT_ID" val="diagram20211068_1*h_a*1_1"/>
  <p:tag name="KSO_WM_TEMPLATE_CATEGORY" val="diagram"/>
  <p:tag name="KSO_WM_TEMPLATE_INDEX" val="2021106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1dd476483dd4d559859d8d2beebd1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1787.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068_1*h_f*1_1"/>
  <p:tag name="KSO_WM_TEMPLATE_CATEGORY" val="diagram"/>
  <p:tag name="KSO_WM_TEMPLATE_INDEX" val="20211068"/>
  <p:tag name="KSO_WM_UNIT_LAYERLEVEL" val="1_1"/>
  <p:tag name="KSO_WM_TAG_VERSION" val="1.0"/>
  <p:tag name="KSO_WM_BEAUTIFY_FLAG" val="#wm#"/>
  <p:tag name="KSO_WM_UNIT_SUBTYPE" val="a"/>
  <p:tag name="KSO_WM_UNIT_DEFAULT_FONT" val="14;20;2"/>
  <p:tag name="KSO_WM_UNIT_BLOCK" val="0"/>
  <p:tag name="KSO_WM_UNIT_VALUE" val="108"/>
  <p:tag name="KSO_WM_UNIT_SHOW_EDIT_AREA_INDICATION" val="1"/>
  <p:tag name="KSO_WM_CHIP_GROUPID" val="5e6b05b36848fb12bee65ad8"/>
  <p:tag name="KSO_WM_CHIP_XID" val="5e6b05b36848fb12bee65ada"/>
  <p:tag name="KSO_WM_UNIT_DEC_AREA_ID" val="5ddd7ed7004044569c7e7074772d99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25"/>
  <p:tag name="KSO_WM_UNIT_TEXT_FILL_FORE_SCHEMECOLOR_INDEX" val="13"/>
  <p:tag name="KSO_WM_UNIT_TEXT_FILL_TYPE" val="1"/>
  <p:tag name="KSO_WM_TEMPLATE_ASSEMBLE_XID" val="60656ea84054ed1e2fb7fd36"/>
  <p:tag name="KSO_WM_TEMPLATE_ASSEMBLE_GROUPID" val="60656ea84054ed1e2fb7fd36"/>
</p:tagLst>
</file>

<file path=ppt/tags/tag17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9347"/>
  <p:tag name="KSO_WM_CHIP_INFOS" val="{&quot;layout_type&quot;:&quot;formiddle2&quot;,&quot;slide_type&quot;:[&quot;sectionTitle&quot;],&quot;aspect_ratio&quot;:&quot;16:9&quot;}"/>
  <p:tag name="KSO_WM_CHIP_XID" val="5ebe041a0ac41c4a0a525593"/>
  <p:tag name="KSO_WM_CHIP_FILLPROP" val="[[{&quot;fill_id&quot;:&quot;1dc1cf96fcc84f858df78e7d4b5f2f95&quot;,&quot;fill_align&quot;:&quot;cm&quot;,&quot;text_align&quot;:&quot;cm&quot;,&quot;text_direction&quot;:&quot;horizontal&quot;,&quot;chip_types&quot;:[&quot;text&quot;,&quot;header&quot;]}]]"/>
  <p:tag name="KSO_WM_SLIDE_ID" val="custom20209347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800*300"/>
  <p:tag name="KSO_WM_SLIDE_POSITION" val="79*119"/>
  <p:tag name="KSO_WM_TAG_VERSION" val="1.0"/>
  <p:tag name="KSO_WM_SLIDE_LAYOUT" val="a"/>
  <p:tag name="KSO_WM_SLIDE_LAYOUT_CNT" val="1"/>
  <p:tag name="KSO_WM_CHIP_GROUPID" val="5ebf6661ddc3daf3fef3f760"/>
  <p:tag name="KSO_WM_SLIDE_LAYOUT_INFO" val="{&quot;id&quot;:&quot;2020-07-20T23:42:19&quot;,&quot;margin&quot;:{&quot;bottom&quot;:4.9322423934936523,&quot;left&quot;:2.1165814399719238,&quot;right&quot;:2.1165933609008789,&quot;top&quot;:4.9322295188903809},&quot;type&quot;:0}"/>
  <p:tag name="KSO_WM_SLIDE_BK_DARK_LIGHT" val="2"/>
  <p:tag name="KSO_WM_SLIDE_BACKGROUND_TYPE" val="general"/>
  <p:tag name="KSO_WM_SLIDE_SUPPORT_FEATURE_TYPE" val="0"/>
  <p:tag name="KSO_WM_TEMPLATE_ASSEMBLE_XID" val="5f15ba878050c250ba6638b9"/>
  <p:tag name="KSO_WM_TEMPLATE_ASSEMBLE_GROUPID" val="5f154c358050c250ba65dcc2"/>
</p:tagLst>
</file>

<file path=ppt/tags/tag1789.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9347_7*a*1"/>
  <p:tag name="KSO_WM_TEMPLATE_CATEGORY" val="custom"/>
  <p:tag name="KSO_WM_TEMPLATE_INDEX" val="20209347"/>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8637b91d10fb45a4a3011148024f5107"/>
  <p:tag name="KSO_WM_ASSEMBLE_CHIP_INDEX" val="243d236f2eb349278d48ae3572897a95"/>
  <p:tag name="KSO_WM_UNIT_TEXT_FILL_FORE_SCHEMECOLOR_INDEX_BRIGHTNESS" val="0.15"/>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67"/>
  <p:tag name="KSO_WM_SLIDE_LAYOUT_INFO" val="{&quot;backgroundInfo&quot;:[{&quot;bottom&quot;:0,&quot;bottomAbs&quot;:false,&quot;left&quot;:0,&quot;leftAbs&quot;:false,&quot;right&quot;:0,&quot;rightAbs&quot;:false,&quot;top&quot;:0,&quot;topAbs&quot;:false,&quot;type&quot;:&quot;general&quot;}],&quot;direction&quot;:1,&quot;id&quot;:&quot;2021-04-01T15:11:12&quot;,&quot;maxSize&quot;:{&quot;size1&quot;:53.799999999999997},&quot;minSize&quot;:{&quot;size1&quot;:28.699999999999999},&quot;normalSize&quot;:{&quot;size1&quot;:40.04999999999999},&quot;subLayout&quot;:[{&quot;id&quot;:&quot;2021-04-01T15:11:12&quot;,&quot;type&quot;:0},{&quot;id&quot;:&quot;2021-04-01T15:11:12&quot;,&quot;maxSize&quot;:{&quot;size1&quot;:37.899686001791373},&quot;minSize&quot;:{&quot;size1&quot;:24.399686001791377},&quot;normalSize&quot;:{&quot;size1&quot;:28.122093409198783},&quot;subLayout&quot;:[{&quot;id&quot;:&quot;2021-04-01T15:11:12&quot;,&quot;margin&quot;:{&quot;bottom&quot;:0.026000002399086952,&quot;left&quot;:0.939750075340271,&quot;right&quot;:0.95249998569488525,&quot;top&quot;:2.5399999618530273},&quot;type&quot;:0},{&quot;id&quot;:&quot;2021-04-01T15:11:12&quot;,&quot;margin&quot;:{&quot;bottom&quot;:2.5399999618530273,&quot;left&quot;:0.939750075340271,&quot;right&quot;:0.95249998569488525,&quot;top&quot;:0.81999999284744263},&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110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4*540"/>
  <p:tag name="KSO_WM_SLIDE_POSITION" val="0*0"/>
  <p:tag name="KSO_WM_TAG_VERSION" val="1.0"/>
  <p:tag name="KSO_WM_SLIDE_LAYOUT" val="a_d_f"/>
  <p:tag name="KSO_WM_SLIDE_LAYOUT_CNT" val="1_1_1"/>
  <p:tag name="KSO_WM_SLIDE_CAN_ADD_NAVIGATION" val="1"/>
  <p:tag name="KSO_WM_CHIP_DECFILLPROP" val="[]"/>
  <p:tag name="KSO_WM_CHIP_GROUPID" val="5ef0868204715a21078025bc"/>
  <p:tag name="KSO_WM_SLIDE_BK_DARK_LIGHT" val="2"/>
  <p:tag name="KSO_WM_SLIDE_BACKGROUND_TYPE" val="general"/>
  <p:tag name="KSO_WM_SLIDE_SUPPORT_FEATURE_TYPE" val="0"/>
  <p:tag name="KSO_WM_TEMPLATE_ASSEMBLE_XID" val="60656ea84054ed1e2fb7fd33"/>
  <p:tag name="KSO_WM_TEMPLATE_ASSEMBLE_GROUPID" val="60656ea84054ed1e2fb7fd33"/>
</p:tagLst>
</file>

<file path=ppt/tags/tag179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9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93.xml><?xml version="1.0" encoding="utf-8"?>
<p:tagLst xmlns:a="http://schemas.openxmlformats.org/drawingml/2006/main" xmlns:r="http://schemas.openxmlformats.org/officeDocument/2006/relationships"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7_1*d*1"/>
  <p:tag name="KSO_WM_TEMPLATE_CATEGORY" val="diagram"/>
  <p:tag name="KSO_WM_TEMPLATE_INDEX" val="20211067"/>
  <p:tag name="KSO_WM_UNIT_LAYERLEVEL" val="1"/>
  <p:tag name="KSO_WM_TAG_VERSION" val="1.0"/>
  <p:tag name="KSO_WM_BEAUTIFY_FLAG" val="#wm#"/>
  <p:tag name="KSO_WM_CHIP_GROUPID" val="5e7310da9a230a26b9e88a19"/>
  <p:tag name="KSO_WM_CHIP_XID" val="5e7310da9a230a26b9e88a1a"/>
  <p:tag name="KSO_WM_UNIT_DEC_AREA_ID" val="1d3e5da2be6144c9aefceb86b9e0b0c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8924b2a86164eda88f4939a22f044db"/>
  <p:tag name="KSO_WM_UNIT_PLACING_PICTURE" val="f8924b2a86164eda88f4939a22f044db"/>
  <p:tag name="KSO_WM_TEMPLATE_ASSEMBLE_XID" val="60656ea84054ed1e2fb7fd33"/>
  <p:tag name="KSO_WM_TEMPLATE_ASSEMBLE_GROUPID" val="60656ea84054ed1e2fb7fd33"/>
</p:tagLst>
</file>

<file path=ppt/tags/tag17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7_1*a*1"/>
  <p:tag name="KSO_WM_TEMPLATE_CATEGORY" val="diagram"/>
  <p:tag name="KSO_WM_TEMPLATE_INDEX" val="2021106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a41e62fd48cca9a8c61e272603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18c56a22a174009a0400ddad00399b2"/>
  <p:tag name="KSO_WM_UNIT_TEXT_FILL_FORE_SCHEMECOLOR_INDEX_BRIGHTNESS" val="0"/>
  <p:tag name="KSO_WM_UNIT_TEXT_FILL_FORE_SCHEMECOLOR_INDEX" val="13"/>
  <p:tag name="KSO_WM_UNIT_TEXT_FILL_TYPE" val="1"/>
  <p:tag name="KSO_WM_TEMPLATE_ASSEMBLE_XID" val="60656ea84054ed1e2fb7fd33"/>
  <p:tag name="KSO_WM_TEMPLATE_ASSEMBLE_GROUPID" val="60656ea84054ed1e2fb7fd33"/>
</p:tagLst>
</file>

<file path=ppt/tags/tag179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7_1*f*1"/>
  <p:tag name="KSO_WM_TEMPLATE_CATEGORY" val="diagram"/>
  <p:tag name="KSO_WM_TEMPLATE_INDEX" val="20211067"/>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43d439ebebf4dc298fa3bc8b04d095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363263b9ed04be09d6cb86d80337156"/>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a84054ed1e2fb7fd33"/>
  <p:tag name="KSO_WM_TEMPLATE_ASSEMBLE_GROUPID" val="60656ea84054ed1e2fb7fd33"/>
</p:tagLst>
</file>

<file path=ppt/tags/tag17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561"/>
  <p:tag name="KSO_WM_SLIDE_RATIO" val="1.777778"/>
  <p:tag name="KSO_WM_CHIP_INFOS" val="{&quot;type&quot;:0,&quot;layout_type&quot;:&quot;leftright&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1cf097ab0972fba70b1e8"/>
  <p:tag name="KSO_WM_CHIP_FILLPROP" val="[[{&quot;text_align&quot;:&quot;lm&quot;,&quot;text_direction&quot;:&quot;horizontal&quot;,&quot;support_big_font&quot;:false,&quot;fill_id&quot;:&quot;722accd572074b41a2d4cf8c733c9957&quot;,&quot;fill_align&quot;:&quot;cm&quot;,&quot;chip_types&quot;:[&quot;text&quot;,&quot;header&quot;]},{&quot;text_align&quot;:&quot;lm&quot;,&quot;text_direction&quot;:&quot;horizontal&quot;,&quot;support_big_font&quot;:false,&quot;fill_id&quot;:&quot;164c300f690d423ab1b6e3b65edb0bf9&quot;,&quot;fill_align&quot;:&quot;lm&quot;,&quot;chip_types&quot;:[&quot;picture&quot;]}]]"/>
  <p:tag name="KSO_WM_SLIDE_ID" val="diagram2021256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740*377"/>
  <p:tag name="KSO_WM_SLIDE_POSITION" val="120*69"/>
  <p:tag name="KSO_WM_TAG_VERSION" val="1.0"/>
  <p:tag name="KSO_WM_SLIDE_LAYOUT" val="d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39:47&quot;,&quot;maxSize&quot;:{&quot;size1&quot;:42.5},&quot;minSize&quot;:{&quot;size1&quot;:42.5},&quot;normalSize&quot;:{&quot;size1&quot;:42.5},&quot;subLayout&quot;:[{&quot;id&quot;:&quot;2021-04-01T15:39:47&quot;,&quot;margin&quot;:{&quot;bottom&quot;:3.809999942779541,&quot;left&quot;:3.1747498512268066,&quot;right&quot;:-1.5039819602658423e-15,&quot;top&quot;:3.809999942779541},&quot;type&quot;:0},{&quot;id&quot;:&quot;2021-04-01T15:39:47&quot;,&quot;margin&quot;:{&quot;bottom&quot;:3.809999942779541,&quot;left&quot;:2.2222499847412109,&quot;right&quot;:3.4927496910095215,&quot;top&quot;:3.3870000839233398},&quot;type&quot;:0}],&quot;type&quot;:0}"/>
  <p:tag name="KSO_WM_SLIDE_BACKGROUND" val="[&quot;general&quot;]"/>
  <p:tag name="KSO_WM_CHIP_DECFILLPROP" val="[]"/>
  <p:tag name="KSO_WM_CHIP_GROUPID" val="5eda13105860357932c55e1f"/>
  <p:tag name="KSO_WM_SLIDE_BK_DARK_LIGHT" val="2"/>
  <p:tag name="KSO_WM_SLIDE_BACKGROUND_TYPE" val="general"/>
  <p:tag name="KSO_WM_SLIDE_SUPPORT_FEATURE_TYPE" val="0"/>
  <p:tag name="KSO_WM_TEMPLATE_ASSEMBLE_XID" val="60656f514054ed1e2fb807b8"/>
  <p:tag name="KSO_WM_TEMPLATE_ASSEMBLE_GROUPID" val="60656f514054ed1e2fb807b8"/>
</p:tagLst>
</file>

<file path=ppt/tags/tag17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798.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799.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098c4dd5de28487f84b8f955beb1b41b"/>
  <p:tag name="KSO_WM_UNIT_DECORATE_INFO" val="{&quot;DecorateInfoH&quot;:{&quot;IsAbs&quot;:false},&quot;DecorateInfoW&quot;:{&quot;IsAbs&quot;:false},&quot;DecorateInfoX&quot;:{&quot;IsAbs&quot;:true,&quot;Pos&quot;:1},&quot;DecorateInfoY&quot;:{&quot;IsAbs&quot;:true,&quot;Pos&quot;:1},&quot;ReferentInfo&quot;:{&quot;Id&quot;:&quot;51a40de90eed4b8885a2d7a040512b3f&quot;,&quot;X&quot;:{&quot;Pos&quot;:1},&quot;Y&quot;:{&quot;Pos&quot;:1}},&quot;whChangeMode&quot;:1}"/>
  <p:tag name="KSO_WM_CHIP_GROUPID" val="5eda13105860357932c55e1f"/>
  <p:tag name="KSO_WM_CHIP_XID" val="5ed1cf097ab0972fba70b1e8"/>
  <p:tag name="KSO_WM_TEMPLATE_ASSEMBLE_XID" val="60656f514054ed1e2fb807b8"/>
  <p:tag name="KSO_WM_TEMPLATE_ASSEMBLE_GROUPID" val="60656f514054ed1e2fb807b8"/>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b9c175a8ddcd477e804335d4fb903c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8db3030bba46c0af0a67d84090b5d9"/>
  <p:tag name="KSO_WM_UNIT_TEXT_FILL_FORE_SCHEMECOLOR_INDEX_BRIGHTNESS" val="0.25"/>
  <p:tag name="KSO_WM_UNIT_TEXT_FILL_FORE_SCHEMECOLOR_INDEX" val="13"/>
  <p:tag name="KSO_WM_UNIT_TEXT_FILL_TYPE" val="1"/>
  <p:tag name="KSO_WM_TEMPLATE_ASSEMBLE_XID" val="60656f514054ed1e2fb807b8"/>
  <p:tag name="KSO_WM_TEMPLATE_ASSEMBLE_GROUPID" val="60656f514054ed1e2fb807b8"/>
</p:tagLst>
</file>

<file path=ppt/tags/tag1801.xml><?xml version="1.0" encoding="utf-8"?>
<p:tagLst xmlns:a="http://schemas.openxmlformats.org/drawingml/2006/main" xmlns:r="http://schemas.openxmlformats.org/officeDocument/2006/relationships" xmlns:p="http://schemas.openxmlformats.org/presentationml/2006/main">
  <p:tag name="KSO_WM_UNIT_VALUE" val="1184*1184"/>
  <p:tag name="KSO_WM_UNIT_HIGHLIGHT" val="0"/>
  <p:tag name="KSO_WM_UNIT_COMPATIBLE" val="1"/>
  <p:tag name="KSO_WM_UNIT_DIAGRAM_ISNUMVISUAL" val="0"/>
  <p:tag name="KSO_WM_UNIT_DIAGRAM_ISREFERUNIT" val="0"/>
  <p:tag name="KSO_WM_UNIT_TYPE" val="d"/>
  <p:tag name="KSO_WM_UNIT_INDEX" val="1"/>
  <p:tag name="KSO_WM_UNIT_ID" val="diagram20212561_1*d*1"/>
  <p:tag name="KSO_WM_TEMPLATE_CATEGORY" val="diagram"/>
  <p:tag name="KSO_WM_TEMPLATE_INDEX" val="20212561"/>
  <p:tag name="KSO_WM_UNIT_LAYERLEVEL" val="1"/>
  <p:tag name="KSO_WM_TAG_VERSION" val="1.0"/>
  <p:tag name="KSO_WM_BEAUTIFY_FLAG" val="#wm#"/>
  <p:tag name="KSO_WM_CHIP_GROUPID" val="5e7310da9a230a26b9e88a19"/>
  <p:tag name="KSO_WM_CHIP_XID" val="5e7310da9a230a26b9e88a1a"/>
  <p:tag name="KSO_WM_UNIT_DEC_AREA_ID" val="51a40de90eed4b8885a2d7a040512b3f"/>
  <p:tag name="KSO_WM_UNIT_DECORATE_INFO" val="{&quot;ReferentInfo&quot;:{&quot;Id&quot;:&quot;slide&quot;,&quot;X&quot;:{&quot;Pos&quot;:1},&quot;Y&quot;:{&quot;Pos&quot;:1}},&quot;DecorateInfoX&quot;:{&quot;Pos&quot;:0,&quot;IsAbs&quot;:false},&quot;DecorateInfoY&quot;:{&quot;Pos&quot;:1,&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e46be13ccd943f1847fbee7e11e472e"/>
  <p:tag name="KSO_WM_TEMPLATE_ASSEMBLE_XID" val="60656f514054ed1e2fb807b8"/>
  <p:tag name="KSO_WM_TEMPLATE_ASSEMBLE_GROUPID" val="60656f514054ed1e2fb807b8"/>
</p:tagLst>
</file>

<file path=ppt/tags/tag1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60656f514054ed1e2fb807b8"/>
  <p:tag name="KSO_WM_TEMPLATE_ASSEMBLE_GROUPID" val="60656f514054ed1e2fb807b8"/>
</p:tagLst>
</file>

<file path=ppt/tags/tag1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805.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8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07.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1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添加大标题"/>
  <p:tag name="KSO_WM_UNIT_ISNUMDGMTITLE" val="0"/>
  <p:tag name="KSO_WM_UNIT_TEXT_FILL_FORE_SCHEMECOLOR_INDEX_BRIGHTNESS" val="0"/>
  <p:tag name="KSO_WM_UNIT_TEXT_FILL_FORE_SCHEMECOLOR_INDEX" val="14"/>
  <p:tag name="KSO_WM_UNIT_TEXT_FILL_TYPE" val="1"/>
</p:tagLst>
</file>

<file path=ppt/tags/tag1811.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4.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81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1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添加大标题"/>
  <p:tag name="KSO_WM_UNIT_ISNUMDGMTITLE" val="0"/>
  <p:tag name="KSO_WM_UNIT_TEXT_FILL_FORE_SCHEMECOLOR_INDEX_BRIGHTNESS" val="0"/>
  <p:tag name="KSO_WM_UNIT_TEXT_FILL_FORE_SCHEMECOLOR_INDEX" val="14"/>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20.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3.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8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25.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28.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添加大标题"/>
  <p:tag name="KSO_WM_UNIT_ISNUMDGMTITLE" val="0"/>
  <p:tag name="KSO_WM_UNIT_TEXT_FILL_FORE_SCHEMECOLOR_INDEX_BRIGHTNESS" val="0"/>
  <p:tag name="KSO_WM_UNIT_TEXT_FILL_FORE_SCHEMECOLOR_INDEX" val="14"/>
  <p:tag name="KSO_WM_UNIT_TEXT_FILL_TYPE" val="1"/>
</p:tagLst>
</file>

<file path=ppt/tags/tag1829.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2.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83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3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添加大标题"/>
  <p:tag name="KSO_WM_UNIT_ISNUMDGMTITLE" val="0"/>
  <p:tag name="KSO_WM_UNIT_TEXT_FILL_FORE_SCHEMECOLOR_INDEX_BRIGHTNESS" val="0"/>
  <p:tag name="KSO_WM_UNIT_TEXT_FILL_FORE_SCHEMECOLOR_INDEX" val="14"/>
  <p:tag name="KSO_WM_UNIT_TEXT_FILL_TYPE" val="1"/>
</p:tagLst>
</file>

<file path=ppt/tags/tag1838.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1.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84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4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添加大标题"/>
  <p:tag name="KSO_WM_UNIT_ISNUMDGMTITLE" val="0"/>
  <p:tag name="KSO_WM_UNIT_TEXT_FILL_FORE_SCHEMECOLOR_INDEX_BRIGHTNESS" val="0"/>
  <p:tag name="KSO_WM_UNIT_TEXT_FILL_FORE_SCHEMECOLOR_INDEX" val="14"/>
  <p:tag name="KSO_WM_UNIT_TEXT_FILL_TYPE" val="1"/>
</p:tagLst>
</file>

<file path=ppt/tags/tag1847.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9347"/>
  <p:tag name="KSO_WM_CHIP_INFOS" val="{&quot;layout_type&quot;:&quot;formiddle2&quot;,&quot;slide_type&quot;:[&quot;sectionTitle&quot;],&quot;aspect_ratio&quot;:&quot;16:9&quot;}"/>
  <p:tag name="KSO_WM_CHIP_XID" val="5ebe041a0ac41c4a0a525593"/>
  <p:tag name="KSO_WM_CHIP_FILLPROP" val="[[{&quot;fill_id&quot;:&quot;1dc1cf96fcc84f858df78e7d4b5f2f95&quot;,&quot;fill_align&quot;:&quot;cm&quot;,&quot;text_align&quot;:&quot;cm&quot;,&quot;text_direction&quot;:&quot;horizontal&quot;,&quot;chip_types&quot;:[&quot;text&quot;,&quot;header&quot;]}]]"/>
  <p:tag name="KSO_WM_SLIDE_ID" val="custom20209347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800*300"/>
  <p:tag name="KSO_WM_SLIDE_POSITION" val="79*119"/>
  <p:tag name="KSO_WM_TAG_VERSION" val="1.0"/>
  <p:tag name="KSO_WM_SLIDE_LAYOUT" val="a"/>
  <p:tag name="KSO_WM_SLIDE_LAYOUT_CNT" val="1"/>
  <p:tag name="KSO_WM_CHIP_GROUPID" val="5ebf6661ddc3daf3fef3f760"/>
  <p:tag name="KSO_WM_SLIDE_LAYOUT_INFO" val="{&quot;id&quot;:&quot;2020-07-20T23:42:19&quot;,&quot;margin&quot;:{&quot;bottom&quot;:4.9322423934936523,&quot;left&quot;:2.1165814399719238,&quot;right&quot;:2.1165933609008789,&quot;top&quot;:4.9322295188903809},&quot;type&quot;:0}"/>
  <p:tag name="KSO_WM_SLIDE_BK_DARK_LIGHT" val="2"/>
  <p:tag name="KSO_WM_SLIDE_BACKGROUND_TYPE" val="general"/>
  <p:tag name="KSO_WM_SLIDE_SUPPORT_FEATURE_TYPE" val="0"/>
  <p:tag name="KSO_WM_TEMPLATE_ASSEMBLE_XID" val="5f15ba878050c250ba6638b9"/>
  <p:tag name="KSO_WM_TEMPLATE_ASSEMBLE_GROUPID" val="5f154c358050c250ba65dcc2"/>
</p:tagLst>
</file>

<file path=ppt/tags/tag1851.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9347_7*a*1"/>
  <p:tag name="KSO_WM_TEMPLATE_CATEGORY" val="custom"/>
  <p:tag name="KSO_WM_TEMPLATE_INDEX" val="20209347"/>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8637b91d10fb45a4a3011148024f5107"/>
  <p:tag name="KSO_WM_ASSEMBLE_CHIP_INDEX" val="243d236f2eb349278d48ae3572897a95"/>
  <p:tag name="KSO_WM_UNIT_TEXT_FILL_FORE_SCHEMECOLOR_INDEX_BRIGHTNESS" val="0.15"/>
  <p:tag name="KSO_WM_UNIT_TEXT_FILL_FORE_SCHEMECOLOR_INDEX" val="13"/>
  <p:tag name="KSO_WM_UNIT_TEXT_FILL_TYPE" val="1"/>
</p:tagLst>
</file>

<file path=ppt/tags/tag1852.xml><?xml version="1.0" encoding="utf-8"?>
<p:tagLst xmlns:a="http://schemas.openxmlformats.org/drawingml/2006/main" xmlns:r="http://schemas.openxmlformats.org/officeDocument/2006/relationships" xmlns:p="http://schemas.openxmlformats.org/presentationml/2006/main">
  <p:tag name="KSO_WM_SLIDE_ID" val="diagram202036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895*464"/>
  <p:tag name="KSO_WM_SLIDE_POSITION" val="32*36"/>
  <p:tag name="KSO_WM_TAG_VERSION" val="1.0"/>
  <p:tag name="KSO_WM_BEAUTIFY_FLAG" val="#wm#"/>
  <p:tag name="KSO_WM_TEMPLATE_CATEGORY" val="diagram"/>
  <p:tag name="KSO_WM_TEMPLATE_INDEX" val="20203671"/>
  <p:tag name="KSO_WM_SLIDE_LAYOUT" val="a_f"/>
  <p:tag name="KSO_WM_SLIDE_LAYOUT_CNT" val="1_1"/>
  <p:tag name="KSO_WM_SLIDE_BACKGROUND_TYPE" val="general"/>
</p:tagLst>
</file>

<file path=ppt/tags/tag185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5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3671_1*i*1"/>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3671_1*i*2"/>
  <p:tag name="KSO_WM_TEMPLATE_CATEGORY" val="diagram"/>
  <p:tag name="KSO_WM_TEMPLATE_INDEX" val="20203671"/>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5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3671_1*a*1"/>
  <p:tag name="KSO_WM_TEMPLATE_CATEGORY" val="diagram"/>
  <p:tag name="KSO_WM_TEMPLATE_INDEX" val="20203671"/>
  <p:tag name="KSO_WM_UNIT_LAYERLEVEL" val="1"/>
  <p:tag name="KSO_WM_TAG_VERSION" val="1.0"/>
  <p:tag name="KSO_WM_BEAUTIFY_FLAG" val="#wm#"/>
  <p:tag name="KSO_WM_UNIT_PRESET_TEXT" val="单击添加大标题"/>
  <p:tag name="KSO_WM_UNIT_ISNUMDGMTITLE" val="0"/>
  <p:tag name="KSO_WM_UNIT_TEXT_FILL_FORE_SCHEMECOLOR_INDEX_BRIGHTNESS" val="0"/>
  <p:tag name="KSO_WM_UNIT_TEXT_FILL_FORE_SCHEMECOLOR_INDEX" val="14"/>
  <p:tag name="KSO_WM_UNIT_TEXT_FILL_TYPE" val="1"/>
</p:tagLst>
</file>

<file path=ppt/tags/tag1858.xml><?xml version="1.0" encoding="utf-8"?>
<p:tagLst xmlns:a="http://schemas.openxmlformats.org/drawingml/2006/main" xmlns:r="http://schemas.openxmlformats.org/officeDocument/2006/relationships" xmlns:p="http://schemas.openxmlformats.org/presentationml/2006/main">
  <p:tag name="KSO_WM_UNIT_NOCLEAR" val="0"/>
  <p:tag name="KSO_WM_UNIT_VALUE" val="1144"/>
  <p:tag name="KSO_WM_UNIT_HIGHLIGHT" val="0"/>
  <p:tag name="KSO_WM_UNIT_COMPATIBLE" val="0"/>
  <p:tag name="KSO_WM_UNIT_DIAGRAM_ISNUMVISUAL" val="0"/>
  <p:tag name="KSO_WM_UNIT_DIAGRAM_ISREFERUNIT" val="0"/>
  <p:tag name="KSO_WM_UNIT_TYPE" val="f"/>
  <p:tag name="KSO_WM_UNIT_INDEX" val="1"/>
  <p:tag name="KSO_WM_UNIT_ID" val="diagram20203671_1*f*1"/>
  <p:tag name="KSO_WM_TEMPLATE_CATEGORY" val="diagram"/>
  <p:tag name="KSO_WM_TEMPLATE_INDEX" val="20203671"/>
  <p:tag name="KSO_WM_UNIT_LAYERLEVEL" val="1"/>
  <p:tag name="KSO_WM_TAG_VERSION" val="1.0"/>
  <p:tag name="KSO_WM_BEAUTIFY_FLAG" val="#wm#"/>
  <p:tag name="KSO_WM_UNIT_PRESET_TEXT" val="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10;单击此处添加文本具体内容，简明扼要地阐述你的观点。"/>
  <p:tag name="KSO_WM_UNIT_SUBTYPE" val="a"/>
  <p:tag name="KSO_WM_UNIT_TEXT_FILL_FORE_SCHEMECOLOR_INDEX_BRIGHTNESS" val="0.15"/>
  <p:tag name="KSO_WM_UNIT_TEXT_FILL_FORE_SCHEMECOLOR_INDEX" val="13"/>
  <p:tag name="KSO_WM_UNIT_TEXT_FILL_TYPE" val="1"/>
</p:tagLst>
</file>

<file path=ppt/tags/tag1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3671_1*i*3"/>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3671_1*i*4"/>
  <p:tag name="KSO_WM_TEMPLATE_CATEGORY" val="diagram"/>
  <p:tag name="KSO_WM_TEMPLATE_INDEX" val="20203671"/>
  <p:tag name="KSO_WM_UNIT_LAYERLEVEL" val="1"/>
  <p:tag name="KSO_WM_TAG_VERSION" val="1.0"/>
  <p:tag name="KSO_WM_BEAUTIFY_FLAG" val="#wm#"/>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61.xml><?xml version="1.0" encoding="utf-8"?>
<p:tagLst xmlns:a="http://schemas.openxmlformats.org/drawingml/2006/main" xmlns:r="http://schemas.openxmlformats.org/officeDocument/2006/relationships" xmlns:p="http://schemas.openxmlformats.org/presentationml/2006/main">
  <p:tag name="KSO_WM_SLIDE_ID" val="diagram2021371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84"/>
  <p:tag name="KSO_WM_SLIDE_POSITION" val="48*48"/>
  <p:tag name="KSO_WM_TAG_VERSION" val="1.0"/>
  <p:tag name="KSO_WM_BEAUTIFY_FLAG" val="#wm#"/>
  <p:tag name="KSO_WM_TEMPLATE_CATEGORY" val="diagram"/>
  <p:tag name="KSO_WM_TEMPLATE_INDEX" val="20213713"/>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1-04-01T15:17:28&quot;,&quot;maxSize&quot;:{&quot;size1&quot;:26.699999999999999},&quot;minSize&quot;:{&quot;size1&quot;:15.6},&quot;normalSize&quot;:{&quot;size1&quot;:23.155555555555555},&quot;subLayout&quot;:[{&quot;id&quot;:&quot;2021-04-01T15:17:28&quot;,&quot;margin&quot;:{&quot;bottom&quot;:0.026000002399086952,&quot;left&quot;:1.2697499990463257,&quot;right&quot;:1.2697499990463257,&quot;top&quot;:1.6929999589920044},&quot;type&quot;:0},{&quot;direction&quot;:1,&quot;id&quot;:&quot;2021-04-01T15:17:28&quot;,&quot;maxSize&quot;:{&quot;size1&quot;:64.999639193216964},&quot;minSize&quot;:{&quot;size1&quot;:37.499639193216957},&quot;normalSize&quot;:{&quot;size1&quot;:64.949639193216967},&quot;subLayout&quot;:[{&quot;id&quot;:&quot;2021-04-01T15:17:28&quot;,&quot;margin&quot;:{&quot;bottom&quot;:1.6929999589920044,&quot;left&quot;:1.2697499990463257,&quot;right&quot;:0.61500000953674316,&quot;top&quot;:1.6670000553131104},&quot;type&quot;:0},{&quot;id&quot;:&quot;2021-04-01T15:17:28&quot;,&quot;margin&quot;:{&quot;bottom&quot;:1.6929999589920044,&quot;left&quot;:0.019500002264976501,&quot;right&quot;:1.2697499990463257,&quot;top&quot;:1.6670000553131104},&quot;type&quot;:0}],&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4553136823a5e614a"/>
  <p:tag name="KSO_WM_CHIP_FILLPROP" val="[[{&quot;text_align&quot;:&quot;lb&quot;,&quot;text_direction&quot;:&quot;horizontal&quot;,&quot;support_big_font&quot;:false,&quot;picture_toward&quot;:0,&quot;picture_dockside&quot;:[],&quot;fill_id&quot;:&quot;fbc1d1c81b9c4bca8f09873cfc4ac6db&quot;,&quot;fill_align&quot;:&quot;lb&quot;,&quot;chip_types&quot;:[&quot;header&quot;]},{&quot;text_align&quot;:&quot;lm&quot;,&quot;text_direction&quot;:&quot;horizontal&quot;,&quot;support_features&quot;:[&quot;collage&quot;,&quot;carousel&quot;],&quot;support_big_font&quot;:false,&quot;picture_toward&quot;:0,&quot;picture_dockside&quot;:[],&quot;fill_id&quot;:&quot;d54432bd1b4847ebb88cfc3a13dc3d7e&quot;,&quot;fill_align&quot;:&quot;lm&quot;,&quot;chip_types&quot;:[&quot;pictext&quot;,&quot;text&quot;,&quot;picture&quot;,&quot;chart&quot;,&quot;table&quot;]},{&quot;text_align&quot;:&quot;lm&quot;,&quot;text_direction&quot;:&quot;horizontal&quot;,&quot;support_features&quot;:[&quot;collage&quot;,&quot;carousel&quot;],&quot;support_big_font&quot;:false,&quot;picture_toward&quot;:0,&quot;picture_dockside&quot;:[],&quot;fill_id&quot;:&quot;84872d1deea942cc88eb8f9a4bbdba10&quot;,&quot;fill_align&quot;:&quot;lm&quot;,&quot;chip_types&quot;:[&quot;pictext&quot;,&quot;text&quot;,&quot;picture&quot;,&quot;chart&quot;,&quot;table&quot;]}]]"/>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c64054ed1e2fb7ff6a"/>
  <p:tag name="KSO_WM_TEMPLATE_ASSEMBLE_GROUPID" val="60656ec64054ed1e2fb7ff6a"/>
</p:tagLst>
</file>

<file path=ppt/tags/tag18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6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713_1*a*1"/>
  <p:tag name="KSO_WM_TEMPLATE_CATEGORY" val="diagram"/>
  <p:tag name="KSO_WM_TEMPLATE_INDEX" val="202137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8df66e26a3a4d74a98e0b170d0b2c9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bbca301fa8a40b9bd5dbb74aceaae73"/>
  <p:tag name="KSO_WM_UNIT_TEXT_FILL_FORE_SCHEMECOLOR_INDEX_BRIGHTNESS" val="0"/>
  <p:tag name="KSO_WM_UNIT_TEXT_FILL_FORE_SCHEMECOLOR_INDEX" val="13"/>
  <p:tag name="KSO_WM_UNIT_TEXT_FILL_TYPE" val="1"/>
  <p:tag name="KSO_WM_TEMPLATE_ASSEMBLE_XID" val="60656ec64054ed1e2fb7ff6a"/>
  <p:tag name="KSO_WM_TEMPLATE_ASSEMBLE_GROUPID" val="60656ec64054ed1e2fb7ff6a"/>
</p:tagLst>
</file>

<file path=ppt/tags/tag186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713_1*f*1"/>
  <p:tag name="KSO_WM_TEMPLATE_CATEGORY" val="diagram"/>
  <p:tag name="KSO_WM_TEMPLATE_INDEX" val="20213713"/>
  <p:tag name="KSO_WM_UNIT_LAYERLEVEL" val="1"/>
  <p:tag name="KSO_WM_TAG_VERSION" val="1.0"/>
  <p:tag name="KSO_WM_BEAUTIFY_FLAG" val="#wm#"/>
  <p:tag name="KSO_WM_UNIT_DEFAULT_FONT" val="14;20;2"/>
  <p:tag name="KSO_WM_UNIT_BLOCK" val="0"/>
  <p:tag name="KSO_WM_UNIT_VALUE" val="189"/>
  <p:tag name="KSO_WM_UNIT_SHOW_EDIT_AREA_INDICATION" val="1"/>
  <p:tag name="KSO_WM_CHIP_GROUPID" val="5e6b05596848fb12bee65ac8"/>
  <p:tag name="KSO_WM_CHIP_XID" val="5e6b05596848fb12bee65aca"/>
  <p:tag name="KSO_WM_UNIT_DEC_AREA_ID" val="f804ad738e7648a180d37b046a12b8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448ba2b779948278bb6640450b0f8d5"/>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c64054ed1e2fb7ff6a"/>
  <p:tag name="KSO_WM_TEMPLATE_ASSEMBLE_GROUPID" val="60656ec64054ed1e2fb7ff6a"/>
</p:tagLst>
</file>

<file path=ppt/tags/tag1866.xml><?xml version="1.0" encoding="utf-8"?>
<p:tagLst xmlns:a="http://schemas.openxmlformats.org/drawingml/2006/main" xmlns:r="http://schemas.openxmlformats.org/officeDocument/2006/relationships" xmlns:p="http://schemas.openxmlformats.org/presentationml/2006/main">
  <p:tag name="KSO_WM_UNIT_VALUE" val="973*1481"/>
  <p:tag name="KSO_WM_UNIT_HIGHLIGHT" val="0"/>
  <p:tag name="KSO_WM_UNIT_DIAGRAM_ISNUMVISUAL" val="0"/>
  <p:tag name="KSO_WM_UNIT_DIAGRAM_ISREFERUNIT" val="0"/>
  <p:tag name="KSO_WM_UNIT_TYPE" val="d"/>
  <p:tag name="KSO_WM_UNIT_INDEX" val="1"/>
  <p:tag name="KSO_WM_UNIT_ID" val="diagram20213713_1*d*1"/>
  <p:tag name="KSO_WM_TEMPLATE_CATEGORY" val="diagram"/>
  <p:tag name="KSO_WM_TEMPLATE_INDEX" val="20213713"/>
  <p:tag name="KSO_WM_UNIT_LAYERLEVEL" val="1"/>
  <p:tag name="KSO_WM_TAG_VERSION" val="1.0"/>
  <p:tag name="KSO_WM_BEAUTIFY_FLAG" val="#wm#"/>
  <p:tag name="KSO_WM_CHIP_GROUPID" val="5e7310da9a230a26b9e88a19"/>
  <p:tag name="KSO_WM_CHIP_XID" val="5e7310da9a230a26b9e88a1a"/>
  <p:tag name="KSO_WM_UNIT_DEC_AREA_ID" val="97efeff19c2c4336bdf4f3d0767183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022627103247a081bfbc35756bd83f"/>
  <p:tag name="KSO_WM_UNIT_PLACING_PICTURE" val="6b022627103247a081bfbc35756bd83f"/>
  <p:tag name="KSO_WM_UNIT_SUPPORT_UNIT_TYPE" val="[&quot;d&quot;,&quot;α&quot;,&quot;β&quot;]"/>
  <p:tag name="KSO_WM_TEMPLATE_ASSEMBLE_XID" val="60656ec64054ed1e2fb7ff6a"/>
  <p:tag name="KSO_WM_TEMPLATE_ASSEMBLE_GROUPID" val="60656ec64054ed1e2fb7ff6a"/>
  <p:tag name="KSO_WM_UNIT_PLACING_PICTURE_USER_VIEWPORT" val="{&quot;height&quot;:3175,&quot;width&quot;:2607.5007874015746}"/>
  <p:tag name="KSO_WM_UNIT_PLACING_PICTURE_INFO" val="{&quot;code&quot;:&quot;Ba&quot;,&quot;full_picture&quot;:true,&quot;last_full_picture&quot;:&quot;Ba&quot;,&quot;margin&quot;:{&quot;bottom&quot;:28.736518125765485,&quot;top&quot;:26.813224364811646},&quot;scheme&quot;:&quot;3-0&quot;,&quot;spacing&quot;:5}"/>
  <p:tag name="KSO_WM_UNIT_PLACING_PICTURE_USER_VIEWPORT_SMARTMENU" val="{&quot;height&quot;:1791.4766788525371,&quot;width&quot;:1681.7335954460143}"/>
  <p:tag name="KSO_WM_UNIT_PLACING_PICTURE_USER_RELATIVERECTANGLE_SMARTMENU" val="{&quot;bottom&quot;:0,&quot;left&quot;:0,&quot;right&quot;:0,&quot;top&quot;:0}"/>
</p:tagLst>
</file>

<file path=ppt/tags/tag1867.xml><?xml version="1.0" encoding="utf-8"?>
<p:tagLst xmlns:a="http://schemas.openxmlformats.org/drawingml/2006/main" xmlns:r="http://schemas.openxmlformats.org/officeDocument/2006/relationships" xmlns:p="http://schemas.openxmlformats.org/presentationml/2006/main">
  <p:tag name="KSO_WM_UNIT_VALUE" val="973*1481"/>
  <p:tag name="KSO_WM_UNIT_HIGHLIGHT" val="0"/>
  <p:tag name="KSO_WM_UNIT_DIAGRAM_ISNUMVISUAL" val="0"/>
  <p:tag name="KSO_WM_UNIT_DIAGRAM_ISREFERUNIT" val="0"/>
  <p:tag name="KSO_WM_UNIT_TYPE" val="d"/>
  <p:tag name="KSO_WM_UNIT_INDEX" val="1"/>
  <p:tag name="KSO_WM_UNIT_ID" val="diagram20213713_1*d*1"/>
  <p:tag name="KSO_WM_TEMPLATE_CATEGORY" val="diagram"/>
  <p:tag name="KSO_WM_TEMPLATE_INDEX" val="20213713"/>
  <p:tag name="KSO_WM_UNIT_LAYERLEVEL" val="1"/>
  <p:tag name="KSO_WM_TAG_VERSION" val="1.0"/>
  <p:tag name="KSO_WM_BEAUTIFY_FLAG" val="#wm#"/>
  <p:tag name="KSO_WM_CHIP_GROUPID" val="5e7310da9a230a26b9e88a19"/>
  <p:tag name="KSO_WM_CHIP_XID" val="5e7310da9a230a26b9e88a1a"/>
  <p:tag name="KSO_WM_UNIT_DEC_AREA_ID" val="97efeff19c2c4336bdf4f3d0767183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022627103247a081bfbc35756bd83f"/>
  <p:tag name="KSO_WM_UNIT_PLACING_PICTURE" val="6b022627103247a081bfbc35756bd83f"/>
  <p:tag name="KSO_WM_UNIT_SUPPORT_UNIT_TYPE" val="[&quot;d&quot;,&quot;α&quot;,&quot;β&quot;]"/>
  <p:tag name="KSO_WM_TEMPLATE_ASSEMBLE_XID" val="60656ec64054ed1e2fb7ff6a"/>
  <p:tag name="KSO_WM_TEMPLATE_ASSEMBLE_GROUPID" val="60656ec64054ed1e2fb7ff6a"/>
  <p:tag name="KSO_WM_UNIT_PLACING_PICTURE_USER_VIEWPORT" val="{&quot;height&quot;:2687.4992125984249,&quot;width&quot;:2565}"/>
  <p:tag name="KSO_WM_UNIT_PLACING_PICTURE_INFO" val="{&quot;code&quot;:&quot;Ba&quot;,&quot;full_picture&quot;:true,&quot;last_full_picture&quot;:&quot;Ba&quot;,&quot;margin&quot;:{&quot;bottom&quot;:28.736518125765485,&quot;top&quot;:26.813224364811646},&quot;scheme&quot;:&quot;3-0&quot;,&quot;spacing&quot;:5}"/>
  <p:tag name="KSO_WM_UNIT_PLACING_PICTURE_USER_VIEWPORT_SMARTMENU" val="{&quot;height&quot;:1743.2529586406072,&quot;width&quot;:1681.7335954460143}"/>
  <p:tag name="KSO_WM_UNIT_PLACING_PICTURE_USER_RELATIVERECTANGLE_SMARTMENU" val="{&quot;bottom&quot;:0,&quot;left&quot;:0,&quot;right&quot;:0,&quot;top&quot;:0}"/>
</p:tagLst>
</file>

<file path=ppt/tags/tag1868.xml><?xml version="1.0" encoding="utf-8"?>
<p:tagLst xmlns:a="http://schemas.openxmlformats.org/drawingml/2006/main" xmlns:r="http://schemas.openxmlformats.org/officeDocument/2006/relationships" xmlns:p="http://schemas.openxmlformats.org/presentationml/2006/main">
  <p:tag name="KSO_WM_UNIT_VALUE" val="973*1481"/>
  <p:tag name="KSO_WM_UNIT_HIGHLIGHT" val="0"/>
  <p:tag name="KSO_WM_UNIT_DIAGRAM_ISNUMVISUAL" val="0"/>
  <p:tag name="KSO_WM_UNIT_DIAGRAM_ISREFERUNIT" val="0"/>
  <p:tag name="KSO_WM_UNIT_TYPE" val="d"/>
  <p:tag name="KSO_WM_UNIT_INDEX" val="1"/>
  <p:tag name="KSO_WM_UNIT_ID" val="diagram20213713_1*d*1"/>
  <p:tag name="KSO_WM_TEMPLATE_CATEGORY" val="diagram"/>
  <p:tag name="KSO_WM_TEMPLATE_INDEX" val="20213713"/>
  <p:tag name="KSO_WM_UNIT_LAYERLEVEL" val="1"/>
  <p:tag name="KSO_WM_TAG_VERSION" val="1.0"/>
  <p:tag name="KSO_WM_BEAUTIFY_FLAG" val="#wm#"/>
  <p:tag name="KSO_WM_CHIP_GROUPID" val="5e7310da9a230a26b9e88a19"/>
  <p:tag name="KSO_WM_CHIP_XID" val="5e7310da9a230a26b9e88a1a"/>
  <p:tag name="KSO_WM_UNIT_DEC_AREA_ID" val="97efeff19c2c4336bdf4f3d0767183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022627103247a081bfbc35756bd83f"/>
  <p:tag name="KSO_WM_UNIT_PLACING_PICTURE" val="6b022627103247a081bfbc35756bd83f"/>
  <p:tag name="KSO_WM_UNIT_SUPPORT_UNIT_TYPE" val="[&quot;d&quot;,&quot;α&quot;,&quot;β&quot;]"/>
  <p:tag name="KSO_WM_TEMPLATE_ASSEMBLE_XID" val="60656ec64054ed1e2fb7ff6a"/>
  <p:tag name="KSO_WM_TEMPLATE_ASSEMBLE_GROUPID" val="60656ec64054ed1e2fb7ff6a"/>
  <p:tag name="KSO_WM_UNIT_PLACING_PICTURE_USER_VIEWPORT" val="{&quot;height&quot;:3282.5007874015746,&quot;width&quot;:2250}"/>
  <p:tag name="KSO_WM_UNIT_PLACING_PICTURE_INFO" val="{&quot;code&quot;:&quot;Ba&quot;,&quot;full_picture&quot;:true,&quot;last_full_picture&quot;:&quot;Ba&quot;,&quot;margin&quot;:{&quot;bottom&quot;:28.736518125765485,&quot;top&quot;:26.813224364811646},&quot;scheme&quot;:&quot;3-0&quot;,&quot;spacing&quot;:5}"/>
  <p:tag name="KSO_WM_UNIT_PLACING_PICTURE_USER_VIEWPORT_SMARTMENU" val="{&quot;height&quot;:3684.7296374931448,&quot;width&quot;:2488.3103498664855}"/>
  <p:tag name="KSO_WM_UNIT_PLACING_PICTURE_USER_RELATIVERECTANGLE_SMARTMENU" val="{&quot;bottom&quot;:0,&quot;left&quot;:0,&quot;right&quot;:0,&quot;top&quot;:0}"/>
</p:tagLst>
</file>

<file path=ppt/tags/tag1869.xml><?xml version="1.0" encoding="utf-8"?>
<p:tagLst xmlns:a="http://schemas.openxmlformats.org/drawingml/2006/main" xmlns:r="http://schemas.openxmlformats.org/officeDocument/2006/relationships" xmlns:p="http://schemas.openxmlformats.org/presentationml/2006/main">
  <p:tag name="KSO_WM_SLIDE_ID" val="diagram2021371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84"/>
  <p:tag name="KSO_WM_SLIDE_POSITION" val="48*48"/>
  <p:tag name="KSO_WM_TAG_VERSION" val="1.0"/>
  <p:tag name="KSO_WM_BEAUTIFY_FLAG" val="#wm#"/>
  <p:tag name="KSO_WM_TEMPLATE_CATEGORY" val="diagram"/>
  <p:tag name="KSO_WM_TEMPLATE_INDEX" val="20213713"/>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1-04-01T15:17:28&quot;,&quot;maxSize&quot;:{&quot;size1&quot;:26.699999999999999},&quot;minSize&quot;:{&quot;size1&quot;:15.6},&quot;normalSize&quot;:{&quot;size1&quot;:26.211111111111116},&quot;subLayout&quot;:[{&quot;id&quot;:&quot;2021-04-01T15:17:28&quot;,&quot;margin&quot;:{&quot;bottom&quot;:0.026000002399086952,&quot;left&quot;:1.2697499990463257,&quot;right&quot;:1.2697499990463257,&quot;top&quot;:1.6929999589920044},&quot;type&quot;:0},{&quot;direction&quot;:1,&quot;id&quot;:&quot;2021-04-01T15:17:28&quot;,&quot;maxSize&quot;:{&quot;size1&quot;:64.999639193216964},&quot;minSize&quot;:{&quot;size1&quot;:37.499639193216957},&quot;normalSize&quot;:{&quot;size1&quot;:64.949639193216967},&quot;subLayout&quot;:[{&quot;id&quot;:&quot;2021-04-01T15:17:28&quot;,&quot;margin&quot;:{&quot;bottom&quot;:1.6929999589920044,&quot;left&quot;:1.2697499990463257,&quot;right&quot;:0.61500000953674316,&quot;top&quot;:1.6670000553131104},&quot;type&quot;:0},{&quot;id&quot;:&quot;2021-04-01T15:17:28&quot;,&quot;margin&quot;:{&quot;bottom&quot;:1.6929999589920044,&quot;left&quot;:0.019500002264976501,&quot;right&quot;:1.2697499990463257,&quot;top&quot;:1.6670000553131104},&quot;type&quot;:0}],&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4553136823a5e614a"/>
  <p:tag name="KSO_WM_CHIP_FILLPROP" val="[[{&quot;text_align&quot;:&quot;lb&quot;,&quot;text_direction&quot;:&quot;horizontal&quot;,&quot;support_big_font&quot;:false,&quot;picture_toward&quot;:0,&quot;picture_dockside&quot;:[],&quot;fill_id&quot;:&quot;fbc1d1c81b9c4bca8f09873cfc4ac6db&quot;,&quot;fill_align&quot;:&quot;lb&quot;,&quot;chip_types&quot;:[&quot;header&quot;]},{&quot;text_align&quot;:&quot;lm&quot;,&quot;text_direction&quot;:&quot;horizontal&quot;,&quot;support_features&quot;:[&quot;collage&quot;,&quot;carousel&quot;],&quot;support_big_font&quot;:false,&quot;picture_toward&quot;:0,&quot;picture_dockside&quot;:[],&quot;fill_id&quot;:&quot;d54432bd1b4847ebb88cfc3a13dc3d7e&quot;,&quot;fill_align&quot;:&quot;lm&quot;,&quot;chip_types&quot;:[&quot;pictext&quot;,&quot;text&quot;,&quot;picture&quot;,&quot;chart&quot;,&quot;table&quot;]},{&quot;text_align&quot;:&quot;lm&quot;,&quot;text_direction&quot;:&quot;horizontal&quot;,&quot;support_features&quot;:[&quot;collage&quot;,&quot;carousel&quot;],&quot;support_big_font&quot;:false,&quot;picture_toward&quot;:0,&quot;picture_dockside&quot;:[],&quot;fill_id&quot;:&quot;84872d1deea942cc88eb8f9a4bbdba10&quot;,&quot;fill_align&quot;:&quot;lm&quot;,&quot;chip_types&quot;:[&quot;pictext&quot;,&quot;text&quot;,&quot;picture&quot;,&quot;chart&quot;,&quot;table&quot;]}]]"/>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c64054ed1e2fb7ff6a"/>
  <p:tag name="KSO_WM_TEMPLATE_ASSEMBLE_GROUPID" val="60656ec64054ed1e2fb7ff6a"/>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7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7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713_1*a*1"/>
  <p:tag name="KSO_WM_TEMPLATE_CATEGORY" val="diagram"/>
  <p:tag name="KSO_WM_TEMPLATE_INDEX" val="2021371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8df66e26a3a4d74a98e0b170d0b2c9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bbca301fa8a40b9bd5dbb74aceaae73"/>
  <p:tag name="KSO_WM_UNIT_TEXT_FILL_FORE_SCHEMECOLOR_INDEX_BRIGHTNESS" val="0"/>
  <p:tag name="KSO_WM_UNIT_TEXT_FILL_FORE_SCHEMECOLOR_INDEX" val="13"/>
  <p:tag name="KSO_WM_UNIT_TEXT_FILL_TYPE" val="1"/>
  <p:tag name="KSO_WM_TEMPLATE_ASSEMBLE_XID" val="60656ec64054ed1e2fb7ff6a"/>
  <p:tag name="KSO_WM_TEMPLATE_ASSEMBLE_GROUPID" val="60656ec64054ed1e2fb7ff6a"/>
</p:tagLst>
</file>

<file path=ppt/tags/tag187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713_1*f*1"/>
  <p:tag name="KSO_WM_TEMPLATE_CATEGORY" val="diagram"/>
  <p:tag name="KSO_WM_TEMPLATE_INDEX" val="20213713"/>
  <p:tag name="KSO_WM_UNIT_LAYERLEVEL" val="1"/>
  <p:tag name="KSO_WM_TAG_VERSION" val="1.0"/>
  <p:tag name="KSO_WM_BEAUTIFY_FLAG" val="#wm#"/>
  <p:tag name="KSO_WM_UNIT_DEFAULT_FONT" val="14;20;2"/>
  <p:tag name="KSO_WM_UNIT_BLOCK" val="0"/>
  <p:tag name="KSO_WM_UNIT_VALUE" val="189"/>
  <p:tag name="KSO_WM_UNIT_SHOW_EDIT_AREA_INDICATION" val="1"/>
  <p:tag name="KSO_WM_CHIP_GROUPID" val="5e6b05596848fb12bee65ac8"/>
  <p:tag name="KSO_WM_CHIP_XID" val="5e6b05596848fb12bee65aca"/>
  <p:tag name="KSO_WM_UNIT_DEC_AREA_ID" val="f804ad738e7648a180d37b046a12b8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448ba2b779948278bb6640450b0f8d5"/>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c64054ed1e2fb7ff6a"/>
  <p:tag name="KSO_WM_TEMPLATE_ASSEMBLE_GROUPID" val="60656ec64054ed1e2fb7ff6a"/>
</p:tagLst>
</file>

<file path=ppt/tags/tag187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90,&quot;width&quot;:2250}"/>
  <p:tag name="KSO_WM_UNIT_VALUE" val="973*1481"/>
  <p:tag name="KSO_WM_UNIT_HIGHLIGHT" val="0"/>
  <p:tag name="KSO_WM_UNIT_DIAGRAM_ISNUMVISUAL" val="0"/>
  <p:tag name="KSO_WM_UNIT_DIAGRAM_ISREFERUNIT" val="0"/>
  <p:tag name="KSO_WM_UNIT_TYPE" val="d"/>
  <p:tag name="KSO_WM_UNIT_INDEX" val="1"/>
  <p:tag name="KSO_WM_UNIT_ID" val="diagram20213713_1*d*1"/>
  <p:tag name="KSO_WM_TEMPLATE_CATEGORY" val="diagram"/>
  <p:tag name="KSO_WM_TEMPLATE_INDEX" val="20213713"/>
  <p:tag name="KSO_WM_UNIT_LAYERLEVEL" val="1"/>
  <p:tag name="KSO_WM_TAG_VERSION" val="1.0"/>
  <p:tag name="KSO_WM_BEAUTIFY_FLAG" val="#wm#"/>
  <p:tag name="KSO_WM_CHIP_GROUPID" val="5e7310da9a230a26b9e88a19"/>
  <p:tag name="KSO_WM_CHIP_XID" val="5e7310da9a230a26b9e88a1a"/>
  <p:tag name="KSO_WM_UNIT_DEC_AREA_ID" val="97efeff19c2c4336bdf4f3d0767183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022627103247a081bfbc35756bd83f"/>
  <p:tag name="KSO_WM_UNIT_PLACING_PICTURE" val="6b022627103247a081bfbc35756bd83f"/>
  <p:tag name="KSO_WM_UNIT_SUPPORT_UNIT_TYPE" val="[&quot;d&quot;,&quot;α&quot;,&quot;β&quot;]"/>
  <p:tag name="KSO_WM_TEMPLATE_ASSEMBLE_XID" val="60656ec64054ed1e2fb7ff6a"/>
  <p:tag name="KSO_WM_TEMPLATE_ASSEMBLE_GROUPID" val="60656ec64054ed1e2fb7ff6a"/>
  <p:tag name="KSO_WM_UNIT_PLACING_PICTURE_INFO" val="{&quot;code&quot;:&quot;Ba&quot;,&quot;full_picture&quot;:true,&quot;last_full_picture&quot;:&quot;Ba&quot;,&quot;margin&quot;:{&quot;bottom&quot;:12.295230888692402,&quot;top&quot;:10.329798980435868},&quot;scheme&quot;:&quot;3-0&quot;,&quot;spacing&quot;:5}"/>
  <p:tag name="KSO_WM_UNIT_PLACING_PICTURE_USER_VIEWPORT_SMARTMENU" val="{&quot;height&quot;:1938.6175303748996,&quot;width&quot;:1373.4026805588378}"/>
  <p:tag name="KSO_WM_UNIT_PLACING_PICTURE_USER_RELATIVERECTANGLE_SMARTMENU" val="{&quot;bottom&quot;:0,&quot;left&quot;:0,&quot;right&quot;:0,&quot;top&quot;:0}"/>
</p:tagLst>
</file>

<file path=ppt/tags/tag18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10,&quot;width&quot;:2192.5007874015746}"/>
  <p:tag name="KSO_WM_UNIT_VALUE" val="973*1481"/>
  <p:tag name="KSO_WM_UNIT_HIGHLIGHT" val="0"/>
  <p:tag name="KSO_WM_UNIT_DIAGRAM_ISNUMVISUAL" val="0"/>
  <p:tag name="KSO_WM_UNIT_DIAGRAM_ISREFERUNIT" val="0"/>
  <p:tag name="KSO_WM_UNIT_TYPE" val="d"/>
  <p:tag name="KSO_WM_UNIT_INDEX" val="1"/>
  <p:tag name="KSO_WM_UNIT_ID" val="diagram20213713_1*d*1"/>
  <p:tag name="KSO_WM_TEMPLATE_CATEGORY" val="diagram"/>
  <p:tag name="KSO_WM_TEMPLATE_INDEX" val="20213713"/>
  <p:tag name="KSO_WM_UNIT_LAYERLEVEL" val="1"/>
  <p:tag name="KSO_WM_TAG_VERSION" val="1.0"/>
  <p:tag name="KSO_WM_BEAUTIFY_FLAG" val="#wm#"/>
  <p:tag name="KSO_WM_CHIP_GROUPID" val="5e7310da9a230a26b9e88a19"/>
  <p:tag name="KSO_WM_CHIP_XID" val="5e7310da9a230a26b9e88a1a"/>
  <p:tag name="KSO_WM_UNIT_DEC_AREA_ID" val="97efeff19c2c4336bdf4f3d0767183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022627103247a081bfbc35756bd83f"/>
  <p:tag name="KSO_WM_UNIT_PLACING_PICTURE" val="6b022627103247a081bfbc35756bd83f"/>
  <p:tag name="KSO_WM_UNIT_SUPPORT_UNIT_TYPE" val="[&quot;d&quot;,&quot;α&quot;,&quot;β&quot;]"/>
  <p:tag name="KSO_WM_TEMPLATE_ASSEMBLE_XID" val="60656ec64054ed1e2fb7ff6a"/>
  <p:tag name="KSO_WM_TEMPLATE_ASSEMBLE_GROUPID" val="60656ec64054ed1e2fb7ff6a"/>
  <p:tag name="KSO_WM_UNIT_PLACING_PICTURE_INFO" val="{&quot;code&quot;:&quot;Ba&quot;,&quot;full_picture&quot;:true,&quot;last_full_picture&quot;:&quot;Ba&quot;,&quot;margin&quot;:{&quot;bottom&quot;:12.295230888692402,&quot;top&quot;:10.329798980435868},&quot;scheme&quot;:&quot;3-0&quot;,&quot;spacing&quot;:5}"/>
  <p:tag name="KSO_WM_UNIT_PLACING_PICTURE_USER_VIEWPORT_SMARTMENU" val="{&quot;height&quot;:2007.1069698987844,&quot;width&quot;:1373.4026805588378}"/>
  <p:tag name="KSO_WM_UNIT_PLACING_PICTURE_USER_RELATIVERECTANGLE_SMARTMENU" val="{&quot;bottom&quot;:0,&quot;left&quot;:0,&quot;right&quot;:0,&quot;top&quot;:0}"/>
</p:tagLst>
</file>

<file path=ppt/tags/tag187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25,&quot;width&quot;:2235}"/>
  <p:tag name="KSO_WM_UNIT_VALUE" val="973*1481"/>
  <p:tag name="KSO_WM_UNIT_HIGHLIGHT" val="0"/>
  <p:tag name="KSO_WM_UNIT_DIAGRAM_ISNUMVISUAL" val="0"/>
  <p:tag name="KSO_WM_UNIT_DIAGRAM_ISREFERUNIT" val="0"/>
  <p:tag name="KSO_WM_UNIT_TYPE" val="d"/>
  <p:tag name="KSO_WM_UNIT_INDEX" val="1"/>
  <p:tag name="KSO_WM_UNIT_ID" val="diagram20213713_1*d*1"/>
  <p:tag name="KSO_WM_TEMPLATE_CATEGORY" val="diagram"/>
  <p:tag name="KSO_WM_TEMPLATE_INDEX" val="20213713"/>
  <p:tag name="KSO_WM_UNIT_LAYERLEVEL" val="1"/>
  <p:tag name="KSO_WM_TAG_VERSION" val="1.0"/>
  <p:tag name="KSO_WM_BEAUTIFY_FLAG" val="#wm#"/>
  <p:tag name="KSO_WM_CHIP_GROUPID" val="5e7310da9a230a26b9e88a19"/>
  <p:tag name="KSO_WM_CHIP_XID" val="5e7310da9a230a26b9e88a1a"/>
  <p:tag name="KSO_WM_UNIT_DEC_AREA_ID" val="97efeff19c2c4336bdf4f3d07671834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6b022627103247a081bfbc35756bd83f"/>
  <p:tag name="KSO_WM_UNIT_PLACING_PICTURE" val="6b022627103247a081bfbc35756bd83f"/>
  <p:tag name="KSO_WM_UNIT_SUPPORT_UNIT_TYPE" val="[&quot;d&quot;,&quot;α&quot;,&quot;β&quot;]"/>
  <p:tag name="KSO_WM_TEMPLATE_ASSEMBLE_XID" val="60656ec64054ed1e2fb7ff6a"/>
  <p:tag name="KSO_WM_TEMPLATE_ASSEMBLE_GROUPID" val="60656ec64054ed1e2fb7ff6a"/>
  <p:tag name="KSO_WM_UNIT_PLACING_PICTURE_INFO" val="{&quot;code&quot;:&quot;Ba&quot;,&quot;full_picture&quot;:true,&quot;last_full_picture&quot;:&quot;Ba&quot;,&quot;margin&quot;:{&quot;bottom&quot;:12.295230888692402,&quot;top&quot;:10.329798980435868},&quot;scheme&quot;:&quot;3-0&quot;,&quot;spacing&quot;:5}"/>
  <p:tag name="KSO_WM_UNIT_PLACING_PICTURE_USER_VIEWPORT_SMARTMENU" val="{&quot;height&quot;:4095.7245002736845,&quot;width&quot;:2796.6412647536622}"/>
  <p:tag name="KSO_WM_UNIT_PLACING_PICTURE_USER_RELATIVERECTANGLE_SMARTMENU" val="{&quot;bottom&quot;:0,&quot;left&quot;:0,&quot;right&quot;:0,&quot;top&quot;:0}"/>
</p:tagLst>
</file>

<file path=ppt/tags/tag1877.xml><?xml version="1.0" encoding="utf-8"?>
<p:tagLst xmlns:a="http://schemas.openxmlformats.org/drawingml/2006/main" xmlns:r="http://schemas.openxmlformats.org/officeDocument/2006/relationships" xmlns:p="http://schemas.openxmlformats.org/presentationml/2006/main">
  <p:tag name="KSO_WM_SLIDE_ID" val="diagram2021316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3162"/>
  <p:tag name="KSO_WM_SLIDE_LAYOUT" val="a_d_f"/>
  <p:tag name="KSO_WM_SLIDE_LAYOUT_CNT" val="1_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60553136823a5e6218"/>
  <p:tag name="KSO_WM_SLIDE_LAYOUT_INFO" val="{&quot;backgroundInfo&quot;:[{&quot;bottom&quot;:0,&quot;bottomAbs&quot;:false,&quot;left&quot;:0,&quot;leftAbs&quot;:false,&quot;right&quot;:0,&quot;rightAbs&quot;:false,&quot;top&quot;:0,&quot;topAbs&quot;:false,&quot;type&quot;:&quot;general&quot;}],&quot;id&quot;:&quot;2021-04-01T15:20:42&quot;,&quot;maxSize&quot;:{&quot;size1&quot;:30.100000000000001},&quot;minSize&quot;:{&quot;size1&quot;:20},&quot;normalSize&quot;:{&quot;size1&quot;:23.055555555555557},&quot;subLayout&quot;:[{&quot;id&quot;:&quot;2021-04-01T15:20:42&quot;,&quot;margin&quot;:{&quot;bottom&quot;:0,&quot;left&quot;:1.2697499990463257,&quot;right&quot;:1.2697499990463257,&quot;top&quot;:1.7269999980926514},&quot;type&quot;:0},{&quot;direction&quot;:1,&quot;id&quot;:&quot;2021-04-01T15:20:42&quot;,&quot;maxSize&quot;:{&quot;size1&quot;:57.499647455891441},&quot;minSize&quot;:{&quot;size1&quot;:31.199647455891437},&quot;normalSize&quot;:{&quot;size1&quot;:46.61839745589144},&quot;subLayout&quot;:[{&quot;id&quot;:&quot;2021-04-01T15:20:42&quot;,&quot;margin&quot;:{&quot;bottom&quot;:1.6929999589920044,&quot;left&quot;:1.2697499990463257,&quot;right&quot;:0.93299996852874756,&quot;top&quot;:0.84700000286102295},&quot;type&quot;:0},{&quot;id&quot;:&quot;2021-04-01T15:20:42&quot;,&quot;margin&quot;:{&quot;bottom&quot;:1.6599999666213989,&quot;left&quot;:0.019500002264976501,&quot;right&quot;:1.2697499990463257,&quot;top&quot;:0.87999999523162842},&quot;type&quot;:0}],&quot;type&quot;:0}],&quot;type&quot;:0}"/>
  <p:tag name="KSO_WM_SLIDE_BACKGROUND" val="[&quot;general&quot;]"/>
  <p:tag name="KSO_WM_SLIDE_RATIO" val="1.777778"/>
  <p:tag name="KSO_WM_CHIP_FILLPROP" val="[[{&quot;text_align&quot;:&quot;ct&quot;,&quot;text_direction&quot;:&quot;horizontal&quot;,&quot;support_big_font&quot;:false,&quot;picture_toward&quot;:0,&quot;picture_dockside&quot;:[],&quot;fill_id&quot;:&quot;722accd572074b41a2d4cf8c733c9957&quot;,&quot;fill_align&quot;:&quot;ct&quot;,&quot;chip_types&quot;:[&quot;header&quot;]},{&quot;text_align&quot;:&quot;lm&quot;,&quot;text_direction&quot;:&quot;horizontal&quot;,&quot;support_features&quot;:[&quot;collage&quot;,&quot;carousel&quot;],&quot;support_big_font&quot;:false,&quot;picture_toward&quot;:0,&quot;picture_dockside&quot;:[],&quot;fill_id&quot;:&quot;41e59c203ddf48949db8fa7223002af3&quot;,&quot;fill_align&quot;:&quot;cm&quot;,&quot;chip_types&quot;:[&quot;diagram&quot;,&quot;picture&quot;,&quot;chart&quot;,&quot;table&quot;,&quot;video&quot;]},{&quot;text_align&quot;:&quot;lm&quot;,&quot;text_direction&quot;:&quot;horizontal&quot;,&quot;support_big_font&quot;:false,&quot;picture_toward&quot;:0,&quot;picture_dockside&quot;:[],&quot;fill_id&quot;:&quot;8f423931b0ee4128b196cc15d71d6529&quot;,&quot;fill_align&quot;:&quot;cm&quot;,&quot;chip_types&quot;:[&quot;text&quot;]}]]"/>
  <p:tag name="FIXED_XID_TMP" val="5f5ee1ca4d6848d78f644aed"/>
  <p:tag name="KSO_WM_CHIP_DECFILLPROP" val="[]"/>
  <p:tag name="KSO_WM_SLIDE_CAN_ADD_NAVIGATION" val="1"/>
  <p:tag name="KSO_WM_CHIP_GROUPID" val="5f5ee1ca4d6848d78f644aed"/>
  <p:tag name="KSO_WM_SLIDE_BK_DARK_LIGHT" val="2"/>
  <p:tag name="KSO_WM_SLIDE_BACKGROUND_TYPE" val="general"/>
  <p:tag name="KSO_WM_SLIDE_SUPPORT_FEATURE_TYPE" val="3"/>
  <p:tag name="KSO_WM_TEMPLATE_ASSEMBLE_XID" val="60656edb4054ed1e2fb800a2"/>
  <p:tag name="KSO_WM_TEMPLATE_ASSEMBLE_GROUPID" val="60656edb4054ed1e2fb800a2"/>
  <p:tag name="KSO_WM_UNIT_FLASH_PICTURE_TYPE" val="0"/>
</p:tagLst>
</file>

<file path=ppt/tags/tag187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7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13162_1*a*1"/>
  <p:tag name="KSO_WM_TEMPLATE_CATEGORY" val="diagram"/>
  <p:tag name="KSO_WM_TEMPLATE_INDEX" val="2021316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5ea8a47409742cbb25beb4ed1791db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3409eef53e27446bbe7c670a43a277fa"/>
  <p:tag name="KSO_WM_UNIT_TEXT_FILL_FORE_SCHEMECOLOR_INDEX_BRIGHTNESS" val="0"/>
  <p:tag name="KSO_WM_UNIT_TEXT_FILL_FORE_SCHEMECOLOR_INDEX" val="13"/>
  <p:tag name="KSO_WM_UNIT_TEXT_FILL_TYPE" val="1"/>
  <p:tag name="KSO_WM_TEMPLATE_ASSEMBLE_XID" val="60656edb4054ed1e2fb800a2"/>
  <p:tag name="KSO_WM_TEMPLATE_ASSEMBLE_GROUPID" val="60656edb4054ed1e2fb800a2"/>
</p:tagLst>
</file>

<file path=ppt/tags/tag1881.xml><?xml version="1.0" encoding="utf-8"?>
<p:tagLst xmlns:a="http://schemas.openxmlformats.org/drawingml/2006/main" xmlns:r="http://schemas.openxmlformats.org/officeDocument/2006/relationships"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27_1*ζ_i*1_1"/>
  <p:tag name="KSO_WM_TEMPLATE_CATEGORY" val="mixed"/>
  <p:tag name="KSO_WM_TEMPLATE_INDEX" val="20199727"/>
  <p:tag name="KSO_WM_UNIT_LAYERLEVEL" val="1_1"/>
  <p:tag name="KSO_WM_TAG_VERSION" val="1.0"/>
  <p:tag name="KSO_WM_BEAUTIFY_FLAG" val="#wm#"/>
  <p:tag name="PA" val="v5.2.9"/>
  <p:tag name="KSO_WM_UNIT_USESOURCEFORMAT_APPLY" val="1"/>
  <p:tag name="KSO_WM_UNIT_TEXT_FILL_FORE_SCHEMECOLOR_INDEX_BRIGHTNESS" val="0"/>
  <p:tag name="KSO_WM_UNIT_TEXT_FILL_FORE_SCHEMECOLOR_INDEX" val="2"/>
  <p:tag name="KSO_WM_UNIT_TEXT_FILL_TYPE" val="1"/>
</p:tagLst>
</file>

<file path=ppt/tags/tag1882.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27_1*ζ_h_d*1_1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 name="KSO_WM_UNIT_USESOURCEFORMAT_APPLY" val="1"/>
</p:tagLst>
</file>

<file path=ppt/tags/tag1883.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27_1*ζ_h_d*1_2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 name="KSO_WM_UNIT_USESOURCEFORMAT_APPLY" val="1"/>
</p:tagLst>
</file>

<file path=ppt/tags/tag1884.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27_1*ζ_h_d*1_3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 name="KSO_WM_UNIT_USESOURCEFORMAT_APPLY" val="1"/>
</p:tagLst>
</file>

<file path=ppt/tags/tag1885.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4_1"/>
  <p:tag name="KSO_WM_UNIT_ID" val="mixed20199727_1*ζ_h_d*1_4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 name="KSO_WM_UNIT_USESOURCEFORMAT_APPLY" val="1"/>
</p:tagLst>
</file>

<file path=ppt/tags/tag1886.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5_1"/>
  <p:tag name="KSO_WM_UNIT_ID" val="mixed20199727_1*ζ_h_d*1_5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 name="KSO_WM_UNIT_USESOURCEFORMAT_APPLY" val="1"/>
</p:tagLst>
</file>

<file path=ppt/tags/tag188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162_1*f*1"/>
  <p:tag name="KSO_WM_TEMPLATE_CATEGORY" val="diagram"/>
  <p:tag name="KSO_WM_TEMPLATE_INDEX" val="20213162"/>
  <p:tag name="KSO_WM_UNIT_LAYERLEVEL" val="1"/>
  <p:tag name="KSO_WM_TAG_VERSION" val="1.0"/>
  <p:tag name="KSO_WM_BEAUTIFY_FLAG" val="#wm#"/>
  <p:tag name="KSO_WM_UNIT_DEFAULT_FONT" val="14;20;2"/>
  <p:tag name="KSO_WM_UNIT_BLOCK" val="0"/>
  <p:tag name="KSO_WM_UNIT_VALUE" val="80"/>
  <p:tag name="KSO_WM_UNIT_SHOW_EDIT_AREA_INDICATION" val="1"/>
  <p:tag name="KSO_WM_CHIP_GROUPID" val="5e6b05596848fb12bee65ac8"/>
  <p:tag name="KSO_WM_CHIP_XID" val="5e6b05596848fb12bee65aca"/>
  <p:tag name="KSO_WM_UNIT_DEC_AREA_ID" val="c35dedc0c1114d17a928252412e3f4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cd67955705844bebbd80fd54f826331"/>
  <p:tag name="KSO_WM_UNIT_TEXT_FILL_FORE_SCHEMECOLOR_INDEX_BRIGHTNESS" val="0.25"/>
  <p:tag name="KSO_WM_UNIT_TEXT_FILL_FORE_SCHEMECOLOR_INDEX" val="13"/>
  <p:tag name="KSO_WM_UNIT_TEXT_FILL_TYPE" val="1"/>
  <p:tag name="KSO_WM_TEMPLATE_ASSEMBLE_XID" val="60656edb4054ed1e2fb800a2"/>
  <p:tag name="KSO_WM_TEMPLATE_ASSEMBLE_GROUPID" val="60656edb4054ed1e2fb800a2"/>
</p:tagLst>
</file>

<file path=ppt/tags/tag1888.xml><?xml version="1.0" encoding="utf-8"?>
<p:tagLst xmlns:a="http://schemas.openxmlformats.org/drawingml/2006/main" xmlns:r="http://schemas.openxmlformats.org/officeDocument/2006/relationships" xmlns:p="http://schemas.openxmlformats.org/presentationml/2006/main">
  <p:tag name="KSO_WM_SLIDE_ID" val="diagram2021105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8*481"/>
  <p:tag name="KSO_WM_SLIDE_POSITION" val="36*23"/>
  <p:tag name="KSO_WM_TAG_VERSION" val="1.0"/>
  <p:tag name="KSO_WM_BEAUTIFY_FLAG" val="#wm#"/>
  <p:tag name="KSO_WM_TEMPLATE_CATEGORY" val="diagram"/>
  <p:tag name="KSO_WM_TEMPLATE_INDEX" val="20211051"/>
  <p:tag name="KSO_WM_SLIDE_LAYOUT" val="d_f"/>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10:23&quot;,&quot;maxSize&quot;:{&quot;size1&quot;:51.299999999999997},&quot;minSize&quot;:{&quot;size1&quot;:36.299999999999997},&quot;normalSize&quot;:{&quot;size1&quot;:40.100000000000001},&quot;subLayout&quot;:[{&quot;id&quot;:&quot;2021-04-01T15:10:23&quot;,&quot;margin&quot;:{&quot;bottom&quot;:3.8450000286102295,&quot;left&quot;:1.9049999713897705,&quot;right&quot;:0,&quot;top&quot;:3.8450000286102295},&quot;type&quot;:0},{&quot;id&quot;:&quot;2021-04-01T15:10:23&quot;,&quot;margin&quot;:{&quot;bottom&quot;:2.5750000476837158,&quot;left&quot;:0.93299996852874756,&quot;right&quot;:1.6139999628067017,&quot;top&quot;:2.5750000476837158},&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2f928e478fb0c58a92be"/>
  <p:tag name="KSO_WM_CHIP_FILLPROP" val="[[{&quot;text_align&quot;:&quot;cm&quot;,&quot;text_direction&quot;:&quot;horizontal&quot;,&quot;support_big_font&quot;:false,&quot;fill_id&quot;:&quot;4b3d06a1f10d40ff8e06d4f6d0ab0ea3&quot;,&quot;fill_align&quot;:&quot;cm&quot;,&quot;chip_types&quot;:[&quot;text&quot;,&quot;header&quot;]},{&quot;text_align&quot;:&quot;lm&quot;,&quot;text_direction&quot;:&quot;horizontal&quot;,&quot;support_features&quot;:[&quot;collage&quot;,&quot;carousel&quot;,&quot;creativecrop&quot;],&quot;support_big_font&quot;:false,&quot;fill_id&quot;:&quot;8e40daf4927f4521bed00751a0febf31&quot;,&quot;fill_align&quot;:&quot;cm&quot;,&quot;chip_types&quot;:[&quot;diagram&quot;,&quot;pictext&quot;,&quot;text&quot;,&quot;picture&quot;,&quot;chart&quot;,&quot;table&quot;,&quot;video&quot;]}]]"/>
  <p:tag name="KSO_WM_CHIP_DECFILLPROP" val="[]"/>
  <p:tag name="KSO_WM_CHIP_GROUPID" val="5e757e9369be4861f5f86151"/>
  <p:tag name="KSO_WM_SLIDE_BK_DARK_LIGHT" val="2"/>
  <p:tag name="KSO_WM_SLIDE_BACKGROUND_TYPE" val="general"/>
  <p:tag name="KSO_WM_SLIDE_SUPPORT_FEATURE_TYPE" val="7"/>
  <p:tag name="KSO_WM_TEMPLATE_ASSEMBLE_XID" val="60656ea44054ed1e2fb7fce2"/>
  <p:tag name="KSO_WM_TEMPLATE_ASSEMBLE_GROUPID" val="60656ea44054ed1e2fb7fce2"/>
</p:tagLst>
</file>

<file path=ppt/tags/tag188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9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891.xml><?xml version="1.0" encoding="utf-8"?>
<p:tagLst xmlns:a="http://schemas.openxmlformats.org/drawingml/2006/main" xmlns:r="http://schemas.openxmlformats.org/officeDocument/2006/relationships"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Lst>
</file>

<file path=ppt/tags/tag1892.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893.xml><?xml version="1.0" encoding="utf-8"?>
<p:tagLst xmlns:a="http://schemas.openxmlformats.org/drawingml/2006/main" xmlns:r="http://schemas.openxmlformats.org/officeDocument/2006/relationships"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Lst>
</file>

<file path=ppt/tags/tag189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Lst>
</file>

<file path=ppt/tags/tag18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95,&quot;width&quot;:2685}"/>
  <p:tag name="KSO_WM_UNIT_VALUE" val="1142*1565"/>
  <p:tag name="KSO_WM_UNIT_HIGHLIGHT" val="0"/>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KSO_WM_UNIT_PLACING_PICTURE_INFO" val="{&quot;code&quot;:&quot;Ba&quot;,&quot;full_picture&quot;:true,&quot;last_full_picture&quot;:&quot;Ba&quot;,&quot;margin&quot;:{&quot;left&quot;:10.208770466318583,&quot;right&quot;:10.956988733205208},&quot;scheme&quot;:&quot;3-0&quot;,&quot;spacing&quot;:5}"/>
  <p:tag name="KSO_WM_UNIT_PLACING_PICTURE_USER_VIEWPORT_SMARTMENU" val="{&quot;height&quot;:3985.2694037240308,&quot;width&quot;:2739.2002875867147}"/>
  <p:tag name="KSO_WM_UNIT_PLACING_PICTURE_USER_RELATIVERECTANGLE_SMARTMENU" val="{&quot;bottom&quot;:0,&quot;left&quot;:0,&quot;right&quot;:0,&quot;top&quot;:0}"/>
</p:tagLst>
</file>

<file path=ppt/tags/tag189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02.499212598425,&quot;width&quot;:2467.5007874015746}"/>
  <p:tag name="KSO_WM_UNIT_VALUE" val="1142*1565"/>
  <p:tag name="KSO_WM_UNIT_HIGHLIGHT" val="0"/>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KSO_WM_UNIT_PLACING_PICTURE_INFO" val="{&quot;code&quot;:&quot;Ba&quot;,&quot;full_picture&quot;:true,&quot;last_full_picture&quot;:&quot;Ba&quot;,&quot;margin&quot;:{&quot;left&quot;:10.208770466318583,&quot;right&quot;:10.956988733205208},&quot;scheme&quot;:&quot;3-0&quot;,&quot;spacing&quot;:5}"/>
  <p:tag name="KSO_WM_UNIT_PLACING_PICTURE_USER_VIEWPORT_SMARTMENU" val="{&quot;height&quot;:5910.2252197265616,&quot;width&quot;:3872.4088448290595}"/>
  <p:tag name="KSO_WM_UNIT_PLACING_PICTURE_USER_RELATIVERECTANGLE_SMARTMENU" val="{&quot;bottom&quot;:0,&quot;left&quot;:0,&quot;right&quot;:0,&quot;top&quot;:0}"/>
</p:tagLst>
</file>

<file path=ppt/tags/tag18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70,&quot;width&quot;:4020}"/>
  <p:tag name="KSO_WM_UNIT_VALUE" val="1142*1565"/>
  <p:tag name="KSO_WM_UNIT_HIGHLIGHT" val="0"/>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KSO_WM_UNIT_PLACING_PICTURE_INFO" val="{&quot;code&quot;:&quot;Ba&quot;,&quot;full_picture&quot;:true,&quot;last_full_picture&quot;:&quot;Ba&quot;,&quot;margin&quot;:{&quot;left&quot;:10.208770466318583,&quot;right&quot;:10.956988733205208},&quot;scheme&quot;:&quot;3-0&quot;,&quot;spacing&quot;:5}"/>
  <p:tag name="KSO_WM_UNIT_PLACING_PICTURE_USER_VIEWPORT_SMARTMENU" val="{&quot;height&quot;:1774.955816002531,&quot;width&quot;:2739.2002875867147}"/>
  <p:tag name="KSO_WM_UNIT_PLACING_PICTURE_USER_RELATIVERECTANGLE_SMARTMENU" val="{&quot;bottom&quot;:0,&quot;left&quot;:0,&quot;right&quot;:0,&quot;top&quot;:0}"/>
</p:tagLst>
</file>

<file path=ppt/tags/tag18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9347"/>
  <p:tag name="KSO_WM_CHIP_INFOS" val="{&quot;layout_type&quot;:&quot;formiddle2&quot;,&quot;slide_type&quot;:[&quot;sectionTitle&quot;],&quot;aspect_ratio&quot;:&quot;16:9&quot;}"/>
  <p:tag name="KSO_WM_CHIP_XID" val="5ebe041a0ac41c4a0a525593"/>
  <p:tag name="KSO_WM_CHIP_FILLPROP" val="[[{&quot;fill_id&quot;:&quot;1dc1cf96fcc84f858df78e7d4b5f2f95&quot;,&quot;fill_align&quot;:&quot;cm&quot;,&quot;text_align&quot;:&quot;cm&quot;,&quot;text_direction&quot;:&quot;horizontal&quot;,&quot;chip_types&quot;:[&quot;text&quot;,&quot;header&quot;]}]]"/>
  <p:tag name="KSO_WM_SLIDE_ID" val="custom20209347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800*300"/>
  <p:tag name="KSO_WM_SLIDE_POSITION" val="79*119"/>
  <p:tag name="KSO_WM_TAG_VERSION" val="1.0"/>
  <p:tag name="KSO_WM_SLIDE_LAYOUT" val="a"/>
  <p:tag name="KSO_WM_SLIDE_LAYOUT_CNT" val="1"/>
  <p:tag name="KSO_WM_CHIP_GROUPID" val="5ebf6661ddc3daf3fef3f760"/>
  <p:tag name="KSO_WM_SLIDE_LAYOUT_INFO" val="{&quot;id&quot;:&quot;2020-07-20T23:42:19&quot;,&quot;margin&quot;:{&quot;bottom&quot;:4.9322423934936523,&quot;left&quot;:2.1165814399719238,&quot;right&quot;:2.1165933609008789,&quot;top&quot;:4.9322295188903809},&quot;type&quot;:0}"/>
  <p:tag name="KSO_WM_SLIDE_BK_DARK_LIGHT" val="2"/>
  <p:tag name="KSO_WM_SLIDE_BACKGROUND_TYPE" val="general"/>
  <p:tag name="KSO_WM_SLIDE_SUPPORT_FEATURE_TYPE" val="0"/>
  <p:tag name="KSO_WM_TEMPLATE_ASSEMBLE_XID" val="5f15ba878050c250ba6638b9"/>
  <p:tag name="KSO_WM_TEMPLATE_ASSEMBLE_GROUPID" val="5f154c358050c250ba65dcc2"/>
</p:tagLst>
</file>

<file path=ppt/tags/tag1899.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9347_7*a*1"/>
  <p:tag name="KSO_WM_TEMPLATE_CATEGORY" val="custom"/>
  <p:tag name="KSO_WM_TEMPLATE_INDEX" val="20209347"/>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8637b91d10fb45a4a3011148024f5107"/>
  <p:tag name="KSO_WM_ASSEMBLE_CHIP_INDEX" val="243d236f2eb349278d48ae3572897a95"/>
  <p:tag name="KSO_WM_UNIT_TEXT_FILL_FORE_SCHEMECOLOR_INDEX_BRIGHTNESS" val="0.15"/>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04481_2*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7"/>
  <p:tag name="KSO_WM_UNIT_DEC_AREA_ID" val="2f9bb77151e14e45a462fe981e8345e6"/>
  <p:tag name="KSO_WM_UNIT_DECORATE_INFO" val=""/>
  <p:tag name="KSO_WM_UNIT_SM_LIMIT_TYPE" val=""/>
  <p:tag name="KSO_WM_CHIP_FILLAREA_FILL_RULE" val="{&quot;fill_align&quot;:&quot;rm&quot;,&quot;fill_effect&quot;:[],&quot;fill_mode&quot;:&quot;adaptive&quot;,&quot;sacle_strategy&quot;:&quot;stretch&quot;}"/>
  <p:tag name="KSO_WM_ASSEMBLE_CHIP_INDEX" val="d0256edc86154f448331deae4d94e8ac"/>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2699"/>
  <p:tag name="KSO_WM_SLIDE_ID" val="diagram2021269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7*48"/>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43:52&quot;,&quot;maxSize&quot;:{&quot;size1&quot;:26.699999999999999},&quot;minSize&quot;:{&quot;size1&quot;:17.899999999999999},&quot;normalSize&quot;:{&quot;size1&quot;:17.899999999999999},&quot;subLayout&quot;:[{&quot;id&quot;:&quot;2021-04-01T15:43:52&quot;,&quot;margin&quot;:{&quot;bottom&quot;:0.026000002399086952,&quot;left&quot;:2.2222499847412109,&quot;right&quot;:1.9049999713897705,&quot;top&quot;:1.6929999589920044},&quot;type&quot;:0},{&quot;id&quot;:&quot;2021-04-01T15:43:52&quot;,&quot;margin&quot;:{&quot;bottom&quot;:2.5399999618530273,&quot;left&quot;:1.9049999713897705,&quot;right&quot;:1.9049999713897705,&quot;top&quot;:1.6670000553131104},&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8c7a747e3ea6e292a7fc"/>
  <p:tag name="KSO_WM_CHIP_FILLPROP" val="[[{&quot;text_align&quot;:&quot;lt&quot;,&quot;text_direction&quot;:&quot;horizontal&quot;,&quot;support_big_font&quot;:false,&quot;picture_toward&quot;:0,&quot;picture_dockside&quot;:[],&quot;fill_id&quot;:&quot;577fb6fb92184a2fb8c769fd05bb9d24&quot;,&quot;fill_align&quot;:&quot;lt&quot;,&quot;chip_types&quot;:[&quot;header&quot;]},{&quot;text_align&quot;:&quot;lm&quot;,&quot;text_direction&quot;:&quot;horizontal&quot;,&quot;support_features&quot;:[&quot;collage&quot;,&quot;carousel&quot;],&quot;support_big_font&quot;:false,&quot;picture_toward&quot;:0,&quot;picture_dockside&quot;:[],&quot;fill_id&quot;:&quot;ca3f0f9c0eb4416e9bcff006547ecf8f&quot;,&quot;fill_align&quot;:&quot;cm&quot;,&quot;chip_types&quot;:[&quot;diagram&quot;,&quot;text&quot;,&quot;picture&quot;,&quot;chart&quot;,&quot;table&quot;,&quot;video&quot;]}]]"/>
  <p:tag name="KSO_WM_CHIP_DECFILLPROP" val="[]"/>
  <p:tag name="KSO_WM_SLIDE_CAN_ADD_NAVIGATION" val="1"/>
  <p:tag name="KSO_WM_CHIP_GROUPID" val="5f708c7a747e3ea6e292a7fb"/>
  <p:tag name="KSO_WM_SLIDE_BK_DARK_LIGHT" val="2"/>
  <p:tag name="KSO_WM_SLIDE_BACKGROUND_TYPE" val="general"/>
  <p:tag name="KSO_WM_SLIDE_SUPPORT_FEATURE_TYPE" val="3"/>
  <p:tag name="KSO_WM_TEMPLATE_ASSEMBLE_XID" val="60656f644054ed1e2fb8092f"/>
  <p:tag name="KSO_WM_TEMPLATE_ASSEMBLE_GROUPID" val="60656f644054ed1e2fb8092f"/>
</p:tagLst>
</file>

<file path=ppt/tags/tag190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0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19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diagram20212699_1*a*1"/>
  <p:tag name="KSO_WM_TEMPLATE_CATEGORY" val="diagram"/>
  <p:tag name="KSO_WM_TEMPLATE_INDEX" val="2021269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4660ad41c9b4afcb22ca6bead5f9c0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3077f9c1a354450ba6003239b8d3f36"/>
  <p:tag name="KSO_WM_UNIT_TEXT_FILL_FORE_SCHEMECOLOR_INDEX_BRIGHTNESS" val="0"/>
  <p:tag name="KSO_WM_UNIT_TEXT_FILL_FORE_SCHEMECOLOR_INDEX" val="13"/>
  <p:tag name="KSO_WM_UNIT_TEXT_FILL_TYPE" val="1"/>
  <p:tag name="KSO_WM_TEMPLATE_ASSEMBLE_XID" val="60656f644054ed1e2fb8092f"/>
  <p:tag name="KSO_WM_TEMPLATE_ASSEMBLE_GROUPID" val="60656f644054ed1e2fb8092f"/>
</p:tagLst>
</file>

<file path=ppt/tags/tag1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1_2"/>
  <p:tag name="KSO_WM_TEMPLATE_CATEGORY" val="diagram"/>
  <p:tag name="KSO_WM_TEMPLATE_INDEX" val="20219124"/>
  <p:tag name="KSO_WM_UNIT_LAYERLEVEL" val="1_1_1"/>
  <p:tag name="KSO_WM_TAG_VERSION" val="1.0"/>
  <p:tag name="KSO_WM_BEAUTIFY_FLAG" val="#wm#"/>
  <p:tag name="KSO_WM_UNIT_TYPE" val="l_h_i"/>
  <p:tag name="KSO_WM_UNIT_INDEX" val="1_1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1_1"/>
  <p:tag name="KSO_WM_TEMPLATE_CATEGORY" val="diagram"/>
  <p:tag name="KSO_WM_TEMPLATE_INDEX" val="20219124"/>
  <p:tag name="KSO_WM_UNIT_LAYERLEVEL" val="1_1_1"/>
  <p:tag name="KSO_WM_TAG_VERSION" val="1.0"/>
  <p:tag name="KSO_WM_BEAUTIFY_FLAG" val="#wm#"/>
  <p:tag name="KSO_WM_UNIT_TYPE" val="l_h_i"/>
  <p:tag name="KSO_WM_UNIT_INDEX" val="1_1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1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1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2_2"/>
  <p:tag name="KSO_WM_TEMPLATE_CATEGORY" val="diagram"/>
  <p:tag name="KSO_WM_TEMPLATE_INDEX" val="20219124"/>
  <p:tag name="KSO_WM_UNIT_LAYERLEVEL" val="1_1_1"/>
  <p:tag name="KSO_WM_TAG_VERSION" val="1.0"/>
  <p:tag name="KSO_WM_BEAUTIFY_FLAG" val="#wm#"/>
  <p:tag name="KSO_WM_UNIT_TYPE" val="l_h_i"/>
  <p:tag name="KSO_WM_UNIT_INDEX" val="1_2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2_1"/>
  <p:tag name="KSO_WM_TEMPLATE_CATEGORY" val="diagram"/>
  <p:tag name="KSO_WM_TEMPLATE_INDEX" val="20219124"/>
  <p:tag name="KSO_WM_UNIT_LAYERLEVEL" val="1_1_1"/>
  <p:tag name="KSO_WM_TAG_VERSION" val="1.0"/>
  <p:tag name="KSO_WM_BEAUTIFY_FLAG" val="#wm#"/>
  <p:tag name="KSO_WM_UNIT_TYPE" val="l_h_i"/>
  <p:tag name="KSO_WM_UNIT_INDEX" val="1_2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2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2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3_2"/>
  <p:tag name="KSO_WM_TEMPLATE_CATEGORY" val="diagram"/>
  <p:tag name="KSO_WM_TEMPLATE_INDEX" val="20219124"/>
  <p:tag name="KSO_WM_UNIT_LAYERLEVEL" val="1_1_1"/>
  <p:tag name="KSO_WM_TAG_VERSION" val="1.0"/>
  <p:tag name="KSO_WM_BEAUTIFY_FLAG" val="#wm#"/>
  <p:tag name="KSO_WM_UNIT_TYPE" val="l_h_i"/>
  <p:tag name="KSO_WM_UNIT_INDEX" val="1_3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3_1"/>
  <p:tag name="KSO_WM_TEMPLATE_CATEGORY" val="diagram"/>
  <p:tag name="KSO_WM_TEMPLATE_INDEX" val="20219124"/>
  <p:tag name="KSO_WM_UNIT_LAYERLEVEL" val="1_1_1"/>
  <p:tag name="KSO_WM_TAG_VERSION" val="1.0"/>
  <p:tag name="KSO_WM_BEAUTIFY_FLAG" val="#wm#"/>
  <p:tag name="KSO_WM_UNIT_TYPE" val="l_h_i"/>
  <p:tag name="KSO_WM_UNIT_INDEX" val="1_3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3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3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4_2"/>
  <p:tag name="KSO_WM_TEMPLATE_CATEGORY" val="diagram"/>
  <p:tag name="KSO_WM_TEMPLATE_INDEX" val="20219124"/>
  <p:tag name="KSO_WM_UNIT_LAYERLEVEL" val="1_1_1"/>
  <p:tag name="KSO_WM_TAG_VERSION" val="1.0"/>
  <p:tag name="KSO_WM_BEAUTIFY_FLAG" val="#wm#"/>
  <p:tag name="KSO_WM_UNIT_TYPE" val="l_h_i"/>
  <p:tag name="KSO_WM_UNIT_INDEX" val="1_4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4_1"/>
  <p:tag name="KSO_WM_TEMPLATE_CATEGORY" val="diagram"/>
  <p:tag name="KSO_WM_TEMPLATE_INDEX" val="20219124"/>
  <p:tag name="KSO_WM_UNIT_LAYERLEVEL" val="1_1_1"/>
  <p:tag name="KSO_WM_TAG_VERSION" val="1.0"/>
  <p:tag name="KSO_WM_BEAUTIFY_FLAG" val="#wm#"/>
  <p:tag name="KSO_WM_UNIT_TYPE" val="l_h_i"/>
  <p:tag name="KSO_WM_UNIT_INDEX" val="1_4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4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4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5_2"/>
  <p:tag name="KSO_WM_TEMPLATE_CATEGORY" val="diagram"/>
  <p:tag name="KSO_WM_TEMPLATE_INDEX" val="20219124"/>
  <p:tag name="KSO_WM_UNIT_LAYERLEVEL" val="1_1_1"/>
  <p:tag name="KSO_WM_TAG_VERSION" val="1.0"/>
  <p:tag name="KSO_WM_BEAUTIFY_FLAG" val="#wm#"/>
  <p:tag name="KSO_WM_UNIT_TYPE" val="l_h_i"/>
  <p:tag name="KSO_WM_UNIT_INDEX" val="1_5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5_1"/>
  <p:tag name="KSO_WM_TEMPLATE_CATEGORY" val="diagram"/>
  <p:tag name="KSO_WM_TEMPLATE_INDEX" val="20219124"/>
  <p:tag name="KSO_WM_UNIT_LAYERLEVEL" val="1_1_1"/>
  <p:tag name="KSO_WM_TAG_VERSION" val="1.0"/>
  <p:tag name="KSO_WM_BEAUTIFY_FLAG" val="#wm#"/>
  <p:tag name="KSO_WM_UNIT_TYPE" val="l_h_i"/>
  <p:tag name="KSO_WM_UNIT_INDEX" val="1_5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5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5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6_2"/>
  <p:tag name="KSO_WM_TEMPLATE_CATEGORY" val="diagram"/>
  <p:tag name="KSO_WM_TEMPLATE_INDEX" val="20219124"/>
  <p:tag name="KSO_WM_UNIT_LAYERLEVEL" val="1_1_1"/>
  <p:tag name="KSO_WM_TAG_VERSION" val="1.0"/>
  <p:tag name="KSO_WM_BEAUTIFY_FLAG" val="#wm#"/>
  <p:tag name="KSO_WM_UNIT_TYPE" val="l_h_i"/>
  <p:tag name="KSO_WM_UNIT_INDEX" val="1_6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6_1"/>
  <p:tag name="KSO_WM_TEMPLATE_CATEGORY" val="diagram"/>
  <p:tag name="KSO_WM_TEMPLATE_INDEX" val="20219124"/>
  <p:tag name="KSO_WM_UNIT_LAYERLEVEL" val="1_1_1"/>
  <p:tag name="KSO_WM_TAG_VERSION" val="1.0"/>
  <p:tag name="KSO_WM_BEAUTIFY_FLAG" val="#wm#"/>
  <p:tag name="KSO_WM_UNIT_TYPE" val="l_h_i"/>
  <p:tag name="KSO_WM_UNIT_INDEX" val="1_6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6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6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7_2"/>
  <p:tag name="KSO_WM_TEMPLATE_CATEGORY" val="diagram"/>
  <p:tag name="KSO_WM_TEMPLATE_INDEX" val="20219124"/>
  <p:tag name="KSO_WM_UNIT_LAYERLEVEL" val="1_1_1"/>
  <p:tag name="KSO_WM_TAG_VERSION" val="1.0"/>
  <p:tag name="KSO_WM_BEAUTIFY_FLAG" val="#wm#"/>
  <p:tag name="KSO_WM_UNIT_TYPE" val="l_h_i"/>
  <p:tag name="KSO_WM_UNIT_INDEX" val="1_7_2"/>
  <p:tag name="KSO_WM_CHIP_GROUPID" val="60b9e315d573a1aeab43bf4b"/>
  <p:tag name="KSO_WM_CHIP_XID" val="60b9e315d573a1aeab43bf4c"/>
  <p:tag name="KSO_WM_ASSEMBLE_CHIP_INDEX" val="9336eba36dfa4184a68954e0e533f12b"/>
  <p:tag name="KSO_WM_UNIT_VALUE" val="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i*1_7_1"/>
  <p:tag name="KSO_WM_TEMPLATE_CATEGORY" val="diagram"/>
  <p:tag name="KSO_WM_TEMPLATE_INDEX" val="20219124"/>
  <p:tag name="KSO_WM_UNIT_LAYERLEVEL" val="1_1_1"/>
  <p:tag name="KSO_WM_TAG_VERSION" val="1.0"/>
  <p:tag name="KSO_WM_BEAUTIFY_FLAG" val="#wm#"/>
  <p:tag name="KSO_WM_UNIT_TYPE" val="l_h_i"/>
  <p:tag name="KSO_WM_UNIT_INDEX" val="1_7_1"/>
  <p:tag name="KSO_WM_CHIP_GROUPID" val="60b9e315d573a1aeab43bf4b"/>
  <p:tag name="KSO_WM_CHIP_XID" val="60b9e315d573a1aeab43bf4c"/>
  <p:tag name="KSO_WM_ASSEMBLE_CHIP_INDEX" val="9336eba36dfa4184a68954e0e533f12b"/>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19124_6*l_h_f*1_7_1"/>
  <p:tag name="KSO_WM_TEMPLATE_CATEGORY" val="diagram"/>
  <p:tag name="KSO_WM_TEMPLATE_INDEX" val="20219124"/>
  <p:tag name="KSO_WM_UNIT_LAYERLEVEL" val="1_1_1"/>
  <p:tag name="KSO_WM_TAG_VERSION" val="1.0"/>
  <p:tag name="KSO_WM_BEAUTIFY_FLAG" val="#wm#"/>
  <p:tag name="KSO_WM_UNIT_SUBTYPE" val="a"/>
  <p:tag name="KSO_WM_UNIT_NOCLEAR" val="0"/>
  <p:tag name="KSO_WM_UNIT_TYPE" val="l_h_f"/>
  <p:tag name="KSO_WM_UNIT_INDEX" val="1_7_1"/>
  <p:tag name="KSO_WM_UNIT_PRESET_TEXT" val="单击此处输入你的正文，文字是您思想的提炼"/>
  <p:tag name="KSO_WM_UNIT_VALUE" val="46"/>
  <p:tag name="KSO_WM_CHIP_GROUPID" val="60b9e315d573a1aeab43bf4b"/>
  <p:tag name="KSO_WM_CHIP_XID" val="60b9e315d573a1aeab43bf4c"/>
  <p:tag name="KSO_WM_ASSEMBLE_CHIP_INDEX" val="9336eba36dfa4184a68954e0e533f12b"/>
  <p:tag name="KSO_WM_UNIT_TEXT_FILL_FORE_SCHEMECOLOR_INDEX_BRIGHTNESS" val="0.25"/>
  <p:tag name="KSO_WM_UNIT_TEXT_FILL_FORE_SCHEMECOLOR_INDEX" val="13"/>
  <p:tag name="KSO_WM_UNIT_TEXT_FILL_TYPE" val="1"/>
  <p:tag name="KSO_WM_UNIT_USESOURCEFORMAT_APPLY" val="1"/>
</p:tagLst>
</file>

<file path=ppt/tags/tag1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9_1*i*2"/>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ab9e3ede4f02433781ee8c4bc865c25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08c7a747e3ea6e292a7fb"/>
  <p:tag name="KSO_WM_CHIP_XID" val="5f708c7a747e3ea6e292a7f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f644054ed1e2fb8092f"/>
  <p:tag name="KSO_WM_TEMPLATE_ASSEMBLE_GROUPID" val="60656f644054ed1e2fb8092f"/>
</p:tagLst>
</file>

<file path=ppt/tags/tag19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8623"/>
  <p:tag name="KSO_WM_SLIDE_LAYOUT_INFO" val="{&quot;backgroundInfo&quot;:[{&quot;bottom&quot;:0,&quot;bottomAbs&quot;:false,&quot;left&quot;:0,&quot;leftAbs&quot;:false,&quot;right&quot;:0,&quot;rightAbs&quot;:false,&quot;top&quot;:0,&quot;topAbs&quot;:false,&quot;type&quot;:&quot;general&quot;}],&quot;id&quot;:&quot;2021-04-01T15:01:40&quot;,&quot;maxSize&quot;:{&quot;size1&quot;:31},&quot;minSize&quot;:{&quot;size1&quot;:31},&quot;normalSize&quot;:{&quot;size1&quot;:31},&quot;subLayout&quot;:[{&quot;direction&quot;:1,&quot;id&quot;:&quot;2021-04-01T15:01:40&quot;,&quot;maxSize&quot;:{&quot;size1&quot;:66.200000000000003},&quot;minSize&quot;:{&quot;size1&quot;:41.200000000000003},&quot;normalSize&quot;:{&quot;size1&quot;:50.987499999999997},&quot;subLayout&quot;:[{&quot;id&quot;:&quot;2021-04-01T15:01:40&quot;,&quot;margin&quot;:{&quot;bottom&quot;:0.81999999284744263,&quot;left&quot;:2.8575000762939453,&quot;right&quot;:0.019500002264976501,&quot;top&quot;:2.9630000591278076},&quot;type&quot;:0},{&quot;id&quot;:&quot;2021-04-01T15:01:40&quot;,&quot;margin&quot;:{&quot;bottom&quot;:0.81999999284744263,&quot;left&quot;:0.61500000953674316,&quot;right&quot;:1.9049999713897705,&quot;top&quot;:2.9630000591278076},&quot;type&quot;:0}],&quot;type&quot;:0},{&quot;direction&quot;:1,&quot;id&quot;:&quot;2021-04-01T15:01:40&quot;,&quot;maxSize&quot;:{&quot;size1&quot;:66.200000000000003},&quot;minSize&quot;:{&quot;size1&quot;:41.200000000000003},&quot;normalSize&quot;:{&quot;size1&quot;:64.893749999999997},&quot;subLayout&quot;:[{&quot;id&quot;:&quot;2021-04-01T15:01:40&quot;,&quot;margin&quot;:{&quot;bottom&quot;:3.3870000839233398,&quot;left&quot;:1.9049999713897705,&quot;right&quot;:0.019500002264976501,&quot;top&quot;:0.87300002574920654},&quot;maxSize&quot;:{&quot;size1&quot;:34.064329508332492},&quot;minSize&quot;:{&quot;size1&quot;:18.164329508332489},&quot;normalSize&quot;:{&quot;size1&quot;:18.164329508332489},&quot;subLayout&quot;:[{&quot;id&quot;:&quot;2021-04-01T15:01:40&quot;,&quot;margin&quot;:{&quot;bottom&quot;:0.046929933130741119,&quot;left&quot;:1.9049999713897705,&quot;right&quot;:0.019500002264976501,&quot;top&quot;:0.87300002574920654},&quot;type&quot;:0},{&quot;id&quot;:&quot;2021-04-01T15:01:40&quot;,&quot;margin&quot;:{&quot;bottom&quot;:3.3870000839233398,&quot;left&quot;:1.9049999713897705,&quot;right&quot;:0.019500002264976501,&quot;top&quot;:0.14886212348937988},&quot;type&quot;:0}],&quot;type&quot;:0},{&quot;id&quot;:&quot;2021-04-01T15:01:40&quot;,&quot;margin&quot;:{&quot;bottom&quot;:2.5399999618530273,&quot;left&quot;:0.61500000953674316,&quot;right&quot;:1.2697499990463257,&quot;top&quot;:0.026000002399086952},&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0fe169b0b434645b09d31bac26c5194&quot;,&quot;fill_align&quot;:&quot;lm&quot;,&quot;chip_types&quot;:[&quot;header&quot;]},{&quot;text_align&quot;:&quot;lm&quot;,&quot;text_direction&quot;:&quot;horizontal&quot;,&quot;support_big_font&quot;:false,&quot;fill_id&quot;:&quot;999c6cd7b05a480f9a6118e791af76e0&quot;,&quot;fill_align&quot;:&quot;lm&quot;,&quot;chip_types&quot;:[&quot;text&quot;]},{&quot;text_align&quot;:&quot;lm&quot;,&quot;text_direction&quot;:&quot;horizontal&quot;,&quot;support_big_font&quot;:false,&quot;fill_id&quot;:&quot;201ca630a5394571bfc2c2894fdfbc2f&quot;,&quot;fill_align&quot;:&quot;cm&quot;,&quot;chip_types&quot;:[&quot;text&quot;]},{&quot;text_align&quot;:&quot;cm&quot;,&quot;text_direction&quot;:&quot;horizontal&quot;,&quot;support_features&quot;:[&quot;collage&quot;],&quot;support_big_font&quot;:false,&quot;fill_id&quot;:&quot;b6e786412cb749de87a9150c6318bff7&quot;,&quot;fill_align&quot;:&quot;cm&quot;,&quot;chip_types&quot;:[&quot;picture&quot;]}]]"/>
  <p:tag name="KSO_WM_SLIDE_ID" val="diagram20208623_1"/>
  <p:tag name="KSO_WM_TEMPLATE_SUBCATEGORY" val="21"/>
  <p:tag name="KSO_WM_TEMPLATE_MASTER_TYPE" val="0"/>
  <p:tag name="KSO_WM_TEMPLATE_COLOR_TYPE" val="1"/>
  <p:tag name="KSO_WM_SLIDE_ITEM_CNT" val="0"/>
  <p:tag name="KSO_WM_SLIDE_INDEX" val="1"/>
  <p:tag name="KSO_WM_TAG_VERSION" val="1.0"/>
  <p:tag name="KSO_WM_SLIDE_LAYOUT" val="a_d_f_h"/>
  <p:tag name="KSO_WM_SLIDE_LAYOUT_CNT" val="1_1_1_1"/>
  <p:tag name="KSO_WM_SLIDE_TYPE" val="text"/>
  <p:tag name="KSO_WM_SLIDE_SUBTYPE" val="picTxt"/>
  <p:tag name="KSO_WM_SLIDE_SIZE" val="467.949*204.702"/>
  <p:tag name="KSO_WM_SLIDE_POSITION" val="72*239.3"/>
  <p:tag name="KSO_WM_SLIDE_CAN_ADD_NAVIGATION" val="1"/>
  <p:tag name="KSO_WM_CHIP_XID" val="5ef20b19a491bb0086638adb"/>
  <p:tag name="KSO_WM_CHIP_DECFILLPROP" val="[]"/>
  <p:tag name="KSO_WM_CHIP_GROUPID" val="5ef20b19a491bb0086638ada"/>
  <p:tag name="KSO_WM_SLIDE_BK_DARK_LIGHT" val="2"/>
  <p:tag name="KSO_WM_SLIDE_BACKGROUND_TYPE" val="general"/>
  <p:tag name="KSO_WM_SLIDE_SUPPORT_FEATURE_TYPE" val="1"/>
  <p:tag name="KSO_WM_TEMPLATE_ASSEMBLE_XID" val="60656e7c4054ed1e2fb7f9c1"/>
  <p:tag name="KSO_WM_TEMPLATE_ASSEMBLE_GROUPID" val="60656e7c4054ed1e2fb7f9c1"/>
</p:tagLst>
</file>

<file path=ppt/tags/tag192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2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3_1*i*1"/>
  <p:tag name="KSO_WM_TEMPLATE_CATEGORY" val="diagram"/>
  <p:tag name="KSO_WM_TEMPLATE_INDEX" val="20208623"/>
  <p:tag name="KSO_WM_UNIT_LAYERLEVEL" val="1"/>
  <p:tag name="KSO_WM_TAG_VERSION" val="1.0"/>
  <p:tag name="KSO_WM_BEAUTIFY_FLAG" val="#wm#"/>
  <p:tag name="KSO_WM_UNIT_COLOR_SCHEME_SHAPE_ID" val="22"/>
  <p:tag name="KSO_WM_UNIT_COLOR_SCHEME_PARENT_PAGE" val="0_1"/>
  <p:tag name="KSO_WM_UNIT_FOIL_COLOR" val="1"/>
  <p:tag name="KSO_WM_UNIT_ADJUSTLAYOUT_ID" val="22"/>
  <p:tag name="KSO_WM_UNIT_BLOCK" val="0"/>
  <p:tag name="KSO_WM_UNIT_SM_LIMIT_TYPE" val="0"/>
  <p:tag name="KSO_WM_UNIT_DEC_AREA_ID" val="f5c6f94092a24a709b4f1641e0b832b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92"/>
  <p:tag name="KSO_WM_TEMPLATE_ASSEMBLE_XID" val="60656e7c4054ed1e2fb7f9c1"/>
  <p:tag name="KSO_WM_TEMPLATE_ASSEMBLE_GROUPID" val="60656e7c4054ed1e2fb7f9c1"/>
</p:tagLst>
</file>

<file path=ppt/tags/tag1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23_1*i*2"/>
  <p:tag name="KSO_WM_TEMPLATE_CATEGORY" val="diagram"/>
  <p:tag name="KSO_WM_TEMPLATE_INDEX" val="20208623"/>
  <p:tag name="KSO_WM_UNIT_LAYERLEVEL" val="1"/>
  <p:tag name="KSO_WM_TAG_VERSION" val="1.0"/>
  <p:tag name="KSO_WM_BEAUTIFY_FLAG" val="#wm#"/>
  <p:tag name="KSO_WM_UNIT_COLOR_SCHEME_SHAPE_ID" val="41"/>
  <p:tag name="KSO_WM_UNIT_COLOR_SCHEME_PARENT_PAGE" val="0_1"/>
  <p:tag name="KSO_WM_UNIT_ADJUSTLAYOUT_ID" val="41"/>
  <p:tag name="KSO_WM_UNIT_BLOCK" val="0"/>
  <p:tag name="KSO_WM_UNIT_SM_LIMIT_TYPE" val="0"/>
  <p:tag name="KSO_WM_UNIT_DEC_AREA_ID" val="984e79478dea41598389b445d2766bd9"/>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7c4054ed1e2fb7f9c1"/>
  <p:tag name="KSO_WM_TEMPLATE_ASSEMBLE_GROUPID" val="60656e7c4054ed1e2fb7f9c1"/>
</p:tagLst>
</file>

<file path=ppt/tags/tag1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23_1*i*3"/>
  <p:tag name="KSO_WM_TEMPLATE_CATEGORY" val="diagram"/>
  <p:tag name="KSO_WM_TEMPLATE_INDEX" val="20208623"/>
  <p:tag name="KSO_WM_UNIT_LAYERLEVEL" val="1"/>
  <p:tag name="KSO_WM_TAG_VERSION" val="1.0"/>
  <p:tag name="KSO_WM_BEAUTIFY_FLAG" val="#wm#"/>
  <p:tag name="KSO_WM_UNIT_COLOR_SCHEME_SHAPE_ID" val="51"/>
  <p:tag name="KSO_WM_UNIT_COLOR_SCHEME_PARENT_PAGE" val="0_1"/>
  <p:tag name="KSO_WM_UNIT_DECOLORIZATION" val="1"/>
  <p:tag name="KSO_WM_UNIT_ADJUSTLAYOUT_ID" val="51"/>
  <p:tag name="KSO_WM_UNIT_BLOCK" val="0"/>
  <p:tag name="KSO_WM_UNIT_SM_LIMIT_TYPE" val="0"/>
  <p:tag name="KSO_WM_UNIT_DEC_AREA_ID" val="ab70d8c0a30f4674927d92a168e2c9da"/>
  <p:tag name="KSO_WM_UNIT_DECORATE_INFO" val="{&quot;DecorateInfoH&quot;:{&quot;IsAbs&quot;:true},&quot;DecorateInfoW&quot;:{&quot;IsAbs&quot;:true},&quot;DecorateInfoX&quot;:{&quot;IsAbs&quot;:true,&quot;Pos&quot;:2},&quot;DecorateInfoY&quot;:{&quot;IsAbs&quot;:true,&quot;Pos&quot;:1},&quot;ReferentInfo&quot;:{&quot;Id&quot;:&quot;0e99de0b2fed4cba9352a3a3911482b9&quot;,&quot;X&quot;:{&quot;Pos&quot;:2},&quot;Y&quot;:{&quot;Pos&quot;:1}},&quot;whChangeMode&quot;:0}"/>
  <p:tag name="KSO_WM_CHIP_GROUPID" val="5ef20b19a491bb0086638ada"/>
  <p:tag name="KSO_WM_CHIP_XID" val="5ef20b19a491bb0086638adb"/>
  <p:tag name="KSO_WM_TEMPLATE_ASSEMBLE_XID" val="60656e7c4054ed1e2fb7f9c1"/>
  <p:tag name="KSO_WM_TEMPLATE_ASSEMBLE_GROUPID" val="60656e7c4054ed1e2fb7f9c1"/>
</p:tagLst>
</file>

<file path=ppt/tags/tag1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23_1*i*4"/>
  <p:tag name="KSO_WM_TEMPLATE_CATEGORY" val="diagram"/>
  <p:tag name="KSO_WM_TEMPLATE_INDEX" val="20208623"/>
  <p:tag name="KSO_WM_UNIT_LAYERLEVEL" val="1"/>
  <p:tag name="KSO_WM_TAG_VERSION" val="1.0"/>
  <p:tag name="KSO_WM_BEAUTIFY_FLAG" val="#wm#"/>
  <p:tag name="KSO_WM_UNIT_COLOR_SCHEME_SHAPE_ID" val="46"/>
  <p:tag name="KSO_WM_UNIT_COLOR_SCHEME_PARENT_PAGE" val="0_1"/>
  <p:tag name="KSO_WM_UNIT_FOIL_COLOR" val="1"/>
  <p:tag name="KSO_WM_UNIT_ADJUSTLAYOUT_ID" val="46"/>
  <p:tag name="KSO_WM_UNIT_BLOCK" val="0"/>
  <p:tag name="KSO_WM_UNIT_SM_LIMIT_TYPE" val="2"/>
  <p:tag name="KSO_WM_UNIT_DEC_AREA_ID" val="d4d0bee935b942c08bd53e9c62ddd4fc"/>
  <p:tag name="KSO_WM_UNIT_DECORATE_INFO" val="{&quot;DecorateInfoH&quot;:{&quot;IsAbs&quot;:true},&quot;DecorateInfoW&quot;:{&quot;IsAbs&quot;:true},&quot;DecorateInfoX&quot;:{&quot;IsAbs&quot;:true,&quot;Pos&quot;:2},&quot;DecorateInfoY&quot;:{&quot;IsAbs&quot;:true,&quot;Pos&quot;:1},&quot;ReferentInfo&quot;:{&quot;Id&quot;:&quot;7ec9028d4d1344cda8cec8301becbfc0;6216a6eebb674781ad2cfc27fd0e108f&quot;,&quot;X&quot;:{&quot;Pos&quot;:2},&quot;Y&quot;:{&quot;Pos&quot;:1}},&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92"/>
  <p:tag name="KSO_WM_TEMPLATE_ASSEMBLE_XID" val="60656e7c4054ed1e2fb7f9c1"/>
  <p:tag name="KSO_WM_TEMPLATE_ASSEMBLE_GROUPID" val="60656e7c4054ed1e2fb7f9c1"/>
</p:tagLst>
</file>

<file path=ppt/tags/tag1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23_1*i*5"/>
  <p:tag name="KSO_WM_TEMPLATE_CATEGORY" val="diagram"/>
  <p:tag name="KSO_WM_TEMPLATE_INDEX" val="20208623"/>
  <p:tag name="KSO_WM_UNIT_LAYERLEVEL" val="1"/>
  <p:tag name="KSO_WM_TAG_VERSION" val="1.0"/>
  <p:tag name="KSO_WM_BEAUTIFY_FLAG" val="#wm#"/>
  <p:tag name="KSO_WM_UNIT_COLOR_SCHEME_SHAPE_ID" val="42"/>
  <p:tag name="KSO_WM_UNIT_COLOR_SCHEME_PARENT_PAGE" val="0_1"/>
  <p:tag name="KSO_WM_UNIT_ADJUSTLAYOUT_ID" val="42"/>
  <p:tag name="KSO_WM_UNIT_BLOCK" val="0"/>
  <p:tag name="KSO_WM_UNIT_SM_LIMIT_TYPE" val="0"/>
  <p:tag name="KSO_WM_UNIT_DEC_AREA_ID" val="108ee4b73aa643149fb0edb85c42342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c4054ed1e2fb7f9c1"/>
  <p:tag name="KSO_WM_TEMPLATE_ASSEMBLE_GROUPID" val="60656e7c4054ed1e2fb7f9c1"/>
</p:tagLst>
</file>

<file path=ppt/tags/tag19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8623_1*a*1"/>
  <p:tag name="KSO_WM_TEMPLATE_CATEGORY" val="diagram"/>
  <p:tag name="KSO_WM_TEMPLATE_INDEX" val="2020862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e99de0b2fed4cba9352a3a3911482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0af6890a1a34cd4b28037f612131977"/>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3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23_1*f*1"/>
  <p:tag name="KSO_WM_TEMPLATE_CATEGORY" val="diagram"/>
  <p:tag name="KSO_WM_TEMPLATE_INDEX" val="2020862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ac441d6ed74d49ae868317397845179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e5963253444470a8deebabe1f7f097"/>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08623_1*h_a*1_1"/>
  <p:tag name="KSO_WM_TEMPLATE_CATEGORY" val="diagram"/>
  <p:tag name="KSO_WM_TEMPLATE_INDEX" val="2020862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7ec9028d4d1344cda8cec8301becbfc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38.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8623_1*h_f*1_1"/>
  <p:tag name="KSO_WM_TEMPLATE_CATEGORY" val="diagram"/>
  <p:tag name="KSO_WM_TEMPLATE_INDEX" val="20208623"/>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6216a6eebb674781ad2cfc27fd0e10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39.xml><?xml version="1.0" encoding="utf-8"?>
<p:tagLst xmlns:a="http://schemas.openxmlformats.org/drawingml/2006/main" xmlns:r="http://schemas.openxmlformats.org/officeDocument/2006/relationships" xmlns:p="http://schemas.openxmlformats.org/presentationml/2006/main">
  <p:tag name="KSO_WM_UNIT_VALUE" val="1058*1227"/>
  <p:tag name="KSO_WM_UNIT_HIGHLIGHT" val="0"/>
  <p:tag name="KSO_WM_UNIT_COMPATIBLE" val="1"/>
  <p:tag name="KSO_WM_UNIT_DIAGRAM_ISNUMVISUAL" val="0"/>
  <p:tag name="KSO_WM_UNIT_DIAGRAM_ISREFERUNIT" val="0"/>
  <p:tag name="KSO_WM_UNIT_TYPE" val="d"/>
  <p:tag name="KSO_WM_UNIT_INDEX" val="1"/>
  <p:tag name="KSO_WM_UNIT_ID" val="diagram20208623_1*d*1"/>
  <p:tag name="KSO_WM_TEMPLATE_CATEGORY" val="diagram"/>
  <p:tag name="KSO_WM_TEMPLATE_INDEX" val="20208623"/>
  <p:tag name="KSO_WM_UNIT_LAYERLEVEL" val="1"/>
  <p:tag name="KSO_WM_TAG_VERSION" val="1.0"/>
  <p:tag name="KSO_WM_BEAUTIFY_FLAG" val="#wm#"/>
  <p:tag name="KSO_WM_CHIP_GROUPID" val="5e7310da9a230a26b9e88a19"/>
  <p:tag name="KSO_WM_CHIP_XID" val="5e7310da9a230a26b9e88a1a"/>
  <p:tag name="KSO_WM_UNIT_DEC_AREA_ID" val="0a8220e801a0454f8b660cd3d5d460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3a7764e83048959e91b3223b5e2fe8"/>
  <p:tag name="KSO_WM_TEMPLATE_ASSEMBLE_XID" val="60656e7c4054ed1e2fb7f9c1"/>
  <p:tag name="KSO_WM_TEMPLATE_ASSEMBLE_GROUPID" val="60656e7c4054ed1e2fb7f9c1"/>
  <p:tag name="KSO_WM_UNIT_PICTURE_CLIP_FLAG" val="0"/>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8623"/>
  <p:tag name="KSO_WM_SLIDE_LAYOUT_INFO" val="{&quot;backgroundInfo&quot;:[{&quot;bottom&quot;:0,&quot;bottomAbs&quot;:false,&quot;left&quot;:0,&quot;leftAbs&quot;:false,&quot;right&quot;:0,&quot;rightAbs&quot;:false,&quot;top&quot;:0,&quot;topAbs&quot;:false,&quot;type&quot;:&quot;general&quot;}],&quot;id&quot;:&quot;2021-04-01T15:01:40&quot;,&quot;maxSize&quot;:{&quot;size1&quot;:31},&quot;minSize&quot;:{&quot;size1&quot;:31},&quot;normalSize&quot;:{&quot;size1&quot;:31},&quot;subLayout&quot;:[{&quot;direction&quot;:1,&quot;id&quot;:&quot;2021-04-01T15:01:40&quot;,&quot;maxSize&quot;:{&quot;size1&quot;:66.200000000000003},&quot;minSize&quot;:{&quot;size1&quot;:41.200000000000003},&quot;normalSize&quot;:{&quot;size1&quot;:59.737499999999997},&quot;subLayout&quot;:[{&quot;id&quot;:&quot;2021-04-01T15:01:40&quot;,&quot;margin&quot;:{&quot;bottom&quot;:0.81999999284744263,&quot;left&quot;:2.8575000762939453,&quot;right&quot;:0.019500002264976501,&quot;top&quot;:2.9630000591278076},&quot;type&quot;:0},{&quot;id&quot;:&quot;2021-04-01T15:01:40&quot;,&quot;margin&quot;:{&quot;bottom&quot;:0.81999999284744263,&quot;left&quot;:0.61500000953674316,&quot;right&quot;:1.9049999713897705,&quot;top&quot;:2.9630000591278076},&quot;type&quot;:0}],&quot;type&quot;:0},{&quot;direction&quot;:1,&quot;id&quot;:&quot;2021-04-01T15:01:40&quot;,&quot;maxSize&quot;:{&quot;size1&quot;:66.200000000000003},&quot;minSize&quot;:{&quot;size1&quot;:41.200000000000003},&quot;normalSize&quot;:{&quot;size1&quot;:49.42499999999999},&quot;subLayout&quot;:[{&quot;id&quot;:&quot;2021-04-01T15:01:40&quot;,&quot;margin&quot;:{&quot;bottom&quot;:3.3870000839233398,&quot;left&quot;:1.9049999713897705,&quot;right&quot;:0.019500002264976501,&quot;top&quot;:0.87300002574920654},&quot;maxSize&quot;:{&quot;size1&quot;:34.064329508332492},&quot;minSize&quot;:{&quot;size1&quot;:18.164329508332489},&quot;normalSize&quot;:{&quot;size1&quot;:34.06422215460195},&quot;subLayout&quot;:[{&quot;id&quot;:&quot;2021-04-01T15:01:40&quot;,&quot;margin&quot;:{&quot;bottom&quot;:0.046929933130741119,&quot;left&quot;:1.9049999713897705,&quot;right&quot;:0.019500002264976501,&quot;top&quot;:0.87300002574920654},&quot;type&quot;:0},{&quot;id&quot;:&quot;2021-04-01T15:01:40&quot;,&quot;margin&quot;:{&quot;bottom&quot;:3.3870000839233398,&quot;left&quot;:1.9049999713897705,&quot;right&quot;:0.019500002264976501,&quot;top&quot;:0.14886212348937988},&quot;type&quot;:0}],&quot;type&quot;:0},{&quot;id&quot;:&quot;2021-04-01T15:01:40&quot;,&quot;margin&quot;:{&quot;bottom&quot;:2.5399999618530273,&quot;left&quot;:0.61500000953674316,&quot;right&quot;:1.2697499990463257,&quot;top&quot;:0.026000002399086952},&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0fe169b0b434645b09d31bac26c5194&quot;,&quot;fill_align&quot;:&quot;lm&quot;,&quot;chip_types&quot;:[&quot;header&quot;]},{&quot;text_align&quot;:&quot;lm&quot;,&quot;text_direction&quot;:&quot;horizontal&quot;,&quot;support_big_font&quot;:false,&quot;fill_id&quot;:&quot;999c6cd7b05a480f9a6118e791af76e0&quot;,&quot;fill_align&quot;:&quot;lm&quot;,&quot;chip_types&quot;:[&quot;text&quot;]},{&quot;text_align&quot;:&quot;lm&quot;,&quot;text_direction&quot;:&quot;horizontal&quot;,&quot;support_big_font&quot;:false,&quot;fill_id&quot;:&quot;201ca630a5394571bfc2c2894fdfbc2f&quot;,&quot;fill_align&quot;:&quot;cm&quot;,&quot;chip_types&quot;:[&quot;text&quot;]},{&quot;text_align&quot;:&quot;cm&quot;,&quot;text_direction&quot;:&quot;horizontal&quot;,&quot;support_features&quot;:[&quot;collage&quot;],&quot;support_big_font&quot;:false,&quot;fill_id&quot;:&quot;b6e786412cb749de87a9150c6318bff7&quot;,&quot;fill_align&quot;:&quot;cm&quot;,&quot;chip_types&quot;:[&quot;picture&quot;]}]]"/>
  <p:tag name="KSO_WM_SLIDE_ID" val="diagram20208623_1"/>
  <p:tag name="KSO_WM_TEMPLATE_SUBCATEGORY" val="21"/>
  <p:tag name="KSO_WM_TEMPLATE_MASTER_TYPE" val="0"/>
  <p:tag name="KSO_WM_TEMPLATE_COLOR_TYPE" val="1"/>
  <p:tag name="KSO_WM_SLIDE_ITEM_CNT" val="0"/>
  <p:tag name="KSO_WM_SLIDE_INDEX" val="1"/>
  <p:tag name="KSO_WM_TAG_VERSION" val="1.0"/>
  <p:tag name="KSO_WM_SLIDE_LAYOUT" val="a_d_f_h"/>
  <p:tag name="KSO_WM_SLIDE_LAYOUT_CNT" val="1_1_1_1"/>
  <p:tag name="KSO_WM_SLIDE_TYPE" val="text"/>
  <p:tag name="KSO_WM_SLIDE_SUBTYPE" val="picTxt"/>
  <p:tag name="KSO_WM_SLIDE_SIZE" val="467.949*204.702"/>
  <p:tag name="KSO_WM_SLIDE_POSITION" val="72*239.3"/>
  <p:tag name="KSO_WM_SLIDE_CAN_ADD_NAVIGATION" val="1"/>
  <p:tag name="KSO_WM_CHIP_XID" val="5ef20b19a491bb0086638adb"/>
  <p:tag name="KSO_WM_CHIP_DECFILLPROP" val="[]"/>
  <p:tag name="KSO_WM_CHIP_GROUPID" val="5ef20b19a491bb0086638ada"/>
  <p:tag name="KSO_WM_SLIDE_BK_DARK_LIGHT" val="2"/>
  <p:tag name="KSO_WM_SLIDE_BACKGROUND_TYPE" val="general"/>
  <p:tag name="KSO_WM_SLIDE_SUPPORT_FEATURE_TYPE" val="1"/>
  <p:tag name="KSO_WM_TEMPLATE_ASSEMBLE_XID" val="60656e7c4054ed1e2fb7f9c1"/>
  <p:tag name="KSO_WM_TEMPLATE_ASSEMBLE_GROUPID" val="60656e7c4054ed1e2fb7f9c1"/>
</p:tagLst>
</file>

<file path=ppt/tags/tag194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4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3_1*i*1"/>
  <p:tag name="KSO_WM_TEMPLATE_CATEGORY" val="diagram"/>
  <p:tag name="KSO_WM_TEMPLATE_INDEX" val="20208623"/>
  <p:tag name="KSO_WM_UNIT_LAYERLEVEL" val="1"/>
  <p:tag name="KSO_WM_TAG_VERSION" val="1.0"/>
  <p:tag name="KSO_WM_BEAUTIFY_FLAG" val="#wm#"/>
  <p:tag name="KSO_WM_UNIT_COLOR_SCHEME_SHAPE_ID" val="22"/>
  <p:tag name="KSO_WM_UNIT_COLOR_SCHEME_PARENT_PAGE" val="0_1"/>
  <p:tag name="KSO_WM_UNIT_FOIL_COLOR" val="1"/>
  <p:tag name="KSO_WM_UNIT_ADJUSTLAYOUT_ID" val="22"/>
  <p:tag name="KSO_WM_UNIT_BLOCK" val="0"/>
  <p:tag name="KSO_WM_UNIT_SM_LIMIT_TYPE" val="0"/>
  <p:tag name="KSO_WM_UNIT_DEC_AREA_ID" val="f5c6f94092a24a709b4f1641e0b832b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92"/>
  <p:tag name="KSO_WM_TEMPLATE_ASSEMBLE_XID" val="60656e7c4054ed1e2fb7f9c1"/>
  <p:tag name="KSO_WM_TEMPLATE_ASSEMBLE_GROUPID" val="60656e7c4054ed1e2fb7f9c1"/>
</p:tagLst>
</file>

<file path=ppt/tags/tag1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23_1*i*2"/>
  <p:tag name="KSO_WM_TEMPLATE_CATEGORY" val="diagram"/>
  <p:tag name="KSO_WM_TEMPLATE_INDEX" val="20208623"/>
  <p:tag name="KSO_WM_UNIT_LAYERLEVEL" val="1"/>
  <p:tag name="KSO_WM_TAG_VERSION" val="1.0"/>
  <p:tag name="KSO_WM_BEAUTIFY_FLAG" val="#wm#"/>
  <p:tag name="KSO_WM_UNIT_COLOR_SCHEME_SHAPE_ID" val="41"/>
  <p:tag name="KSO_WM_UNIT_COLOR_SCHEME_PARENT_PAGE" val="0_1"/>
  <p:tag name="KSO_WM_UNIT_ADJUSTLAYOUT_ID" val="41"/>
  <p:tag name="KSO_WM_UNIT_BLOCK" val="0"/>
  <p:tag name="KSO_WM_UNIT_SM_LIMIT_TYPE" val="0"/>
  <p:tag name="KSO_WM_UNIT_DEC_AREA_ID" val="984e79478dea41598389b445d2766bd9"/>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7c4054ed1e2fb7f9c1"/>
  <p:tag name="KSO_WM_TEMPLATE_ASSEMBLE_GROUPID" val="60656e7c4054ed1e2fb7f9c1"/>
</p:tagLst>
</file>

<file path=ppt/tags/tag1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23_1*i*3"/>
  <p:tag name="KSO_WM_TEMPLATE_CATEGORY" val="diagram"/>
  <p:tag name="KSO_WM_TEMPLATE_INDEX" val="20208623"/>
  <p:tag name="KSO_WM_UNIT_LAYERLEVEL" val="1"/>
  <p:tag name="KSO_WM_TAG_VERSION" val="1.0"/>
  <p:tag name="KSO_WM_BEAUTIFY_FLAG" val="#wm#"/>
  <p:tag name="KSO_WM_UNIT_COLOR_SCHEME_SHAPE_ID" val="51"/>
  <p:tag name="KSO_WM_UNIT_COLOR_SCHEME_PARENT_PAGE" val="0_1"/>
  <p:tag name="KSO_WM_UNIT_DECOLORIZATION" val="1"/>
  <p:tag name="KSO_WM_UNIT_ADJUSTLAYOUT_ID" val="51"/>
  <p:tag name="KSO_WM_UNIT_BLOCK" val="0"/>
  <p:tag name="KSO_WM_UNIT_SM_LIMIT_TYPE" val="0"/>
  <p:tag name="KSO_WM_UNIT_DEC_AREA_ID" val="ab70d8c0a30f4674927d92a168e2c9da"/>
  <p:tag name="KSO_WM_UNIT_DECORATE_INFO" val="{&quot;DecorateInfoH&quot;:{&quot;IsAbs&quot;:true},&quot;DecorateInfoW&quot;:{&quot;IsAbs&quot;:true},&quot;DecorateInfoX&quot;:{&quot;IsAbs&quot;:true,&quot;Pos&quot;:2},&quot;DecorateInfoY&quot;:{&quot;IsAbs&quot;:true,&quot;Pos&quot;:1},&quot;ReferentInfo&quot;:{&quot;Id&quot;:&quot;0e99de0b2fed4cba9352a3a3911482b9&quot;,&quot;X&quot;:{&quot;Pos&quot;:2},&quot;Y&quot;:{&quot;Pos&quot;:1}},&quot;whChangeMode&quot;:0}"/>
  <p:tag name="KSO_WM_CHIP_GROUPID" val="5ef20b19a491bb0086638ada"/>
  <p:tag name="KSO_WM_CHIP_XID" val="5ef20b19a491bb0086638adb"/>
  <p:tag name="KSO_WM_TEMPLATE_ASSEMBLE_XID" val="60656e7c4054ed1e2fb7f9c1"/>
  <p:tag name="KSO_WM_TEMPLATE_ASSEMBLE_GROUPID" val="60656e7c4054ed1e2fb7f9c1"/>
</p:tagLst>
</file>

<file path=ppt/tags/tag1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23_1*i*4"/>
  <p:tag name="KSO_WM_TEMPLATE_CATEGORY" val="diagram"/>
  <p:tag name="KSO_WM_TEMPLATE_INDEX" val="20208623"/>
  <p:tag name="KSO_WM_UNIT_LAYERLEVEL" val="1"/>
  <p:tag name="KSO_WM_TAG_VERSION" val="1.0"/>
  <p:tag name="KSO_WM_BEAUTIFY_FLAG" val="#wm#"/>
  <p:tag name="KSO_WM_UNIT_COLOR_SCHEME_SHAPE_ID" val="46"/>
  <p:tag name="KSO_WM_UNIT_COLOR_SCHEME_PARENT_PAGE" val="0_1"/>
  <p:tag name="KSO_WM_UNIT_FOIL_COLOR" val="1"/>
  <p:tag name="KSO_WM_UNIT_ADJUSTLAYOUT_ID" val="46"/>
  <p:tag name="KSO_WM_UNIT_BLOCK" val="0"/>
  <p:tag name="KSO_WM_UNIT_SM_LIMIT_TYPE" val="2"/>
  <p:tag name="KSO_WM_UNIT_DEC_AREA_ID" val="d4d0bee935b942c08bd53e9c62ddd4fc"/>
  <p:tag name="KSO_WM_UNIT_DECORATE_INFO" val="{&quot;DecorateInfoH&quot;:{&quot;IsAbs&quot;:true},&quot;DecorateInfoW&quot;:{&quot;IsAbs&quot;:true},&quot;DecorateInfoX&quot;:{&quot;IsAbs&quot;:true,&quot;Pos&quot;:2},&quot;DecorateInfoY&quot;:{&quot;IsAbs&quot;:true,&quot;Pos&quot;:1},&quot;ReferentInfo&quot;:{&quot;Id&quot;:&quot;7ec9028d4d1344cda8cec8301becbfc0;6216a6eebb674781ad2cfc27fd0e108f&quot;,&quot;X&quot;:{&quot;Pos&quot;:2},&quot;Y&quot;:{&quot;Pos&quot;:1}},&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92"/>
  <p:tag name="KSO_WM_TEMPLATE_ASSEMBLE_XID" val="60656e7c4054ed1e2fb7f9c1"/>
  <p:tag name="KSO_WM_TEMPLATE_ASSEMBLE_GROUPID" val="60656e7c4054ed1e2fb7f9c1"/>
</p:tagLst>
</file>

<file path=ppt/tags/tag1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23_1*i*5"/>
  <p:tag name="KSO_WM_TEMPLATE_CATEGORY" val="diagram"/>
  <p:tag name="KSO_WM_TEMPLATE_INDEX" val="20208623"/>
  <p:tag name="KSO_WM_UNIT_LAYERLEVEL" val="1"/>
  <p:tag name="KSO_WM_TAG_VERSION" val="1.0"/>
  <p:tag name="KSO_WM_BEAUTIFY_FLAG" val="#wm#"/>
  <p:tag name="KSO_WM_UNIT_COLOR_SCHEME_SHAPE_ID" val="42"/>
  <p:tag name="KSO_WM_UNIT_COLOR_SCHEME_PARENT_PAGE" val="0_1"/>
  <p:tag name="KSO_WM_UNIT_ADJUSTLAYOUT_ID" val="42"/>
  <p:tag name="KSO_WM_UNIT_BLOCK" val="0"/>
  <p:tag name="KSO_WM_UNIT_SM_LIMIT_TYPE" val="0"/>
  <p:tag name="KSO_WM_UNIT_DEC_AREA_ID" val="108ee4b73aa643149fb0edb85c42342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c4054ed1e2fb7f9c1"/>
  <p:tag name="KSO_WM_TEMPLATE_ASSEMBLE_GROUPID" val="60656e7c4054ed1e2fb7f9c1"/>
</p:tagLst>
</file>

<file path=ppt/tags/tag19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8623_1*a*1"/>
  <p:tag name="KSO_WM_TEMPLATE_CATEGORY" val="diagram"/>
  <p:tag name="KSO_WM_TEMPLATE_INDEX" val="2020862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e99de0b2fed4cba9352a3a3911482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0af6890a1a34cd4b28037f612131977"/>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4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23_1*f*1"/>
  <p:tag name="KSO_WM_TEMPLATE_CATEGORY" val="diagram"/>
  <p:tag name="KSO_WM_TEMPLATE_INDEX" val="2020862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ac441d6ed74d49ae868317397845179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e5963253444470a8deebabe1f7f097"/>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08623_1*h_a*1_1"/>
  <p:tag name="KSO_WM_TEMPLATE_CATEGORY" val="diagram"/>
  <p:tag name="KSO_WM_TEMPLATE_INDEX" val="2020862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7ec9028d4d1344cda8cec8301becbfc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51.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8623_1*h_f*1_1"/>
  <p:tag name="KSO_WM_TEMPLATE_CATEGORY" val="diagram"/>
  <p:tag name="KSO_WM_TEMPLATE_INDEX" val="20208623"/>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6216a6eebb674781ad2cfc27fd0e10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52.xml><?xml version="1.0" encoding="utf-8"?>
<p:tagLst xmlns:a="http://schemas.openxmlformats.org/drawingml/2006/main" xmlns:r="http://schemas.openxmlformats.org/officeDocument/2006/relationships" xmlns:p="http://schemas.openxmlformats.org/presentationml/2006/main">
  <p:tag name="KSO_WM_UNIT_VALUE" val="1058*1227"/>
  <p:tag name="KSO_WM_UNIT_HIGHLIGHT" val="0"/>
  <p:tag name="KSO_WM_UNIT_COMPATIBLE" val="1"/>
  <p:tag name="KSO_WM_UNIT_DIAGRAM_ISNUMVISUAL" val="0"/>
  <p:tag name="KSO_WM_UNIT_DIAGRAM_ISREFERUNIT" val="0"/>
  <p:tag name="KSO_WM_UNIT_TYPE" val="d"/>
  <p:tag name="KSO_WM_UNIT_INDEX" val="1"/>
  <p:tag name="KSO_WM_UNIT_ID" val="diagram20208623_1*d*1"/>
  <p:tag name="KSO_WM_TEMPLATE_CATEGORY" val="diagram"/>
  <p:tag name="KSO_WM_TEMPLATE_INDEX" val="20208623"/>
  <p:tag name="KSO_WM_UNIT_LAYERLEVEL" val="1"/>
  <p:tag name="KSO_WM_TAG_VERSION" val="1.0"/>
  <p:tag name="KSO_WM_BEAUTIFY_FLAG" val="#wm#"/>
  <p:tag name="KSO_WM_CHIP_GROUPID" val="5e7310da9a230a26b9e88a19"/>
  <p:tag name="KSO_WM_CHIP_XID" val="5e7310da9a230a26b9e88a1a"/>
  <p:tag name="KSO_WM_UNIT_DEC_AREA_ID" val="0a8220e801a0454f8b660cd3d5d460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3a7764e83048959e91b3223b5e2fe8"/>
  <p:tag name="KSO_WM_TEMPLATE_ASSEMBLE_XID" val="60656e7c4054ed1e2fb7f9c1"/>
  <p:tag name="KSO_WM_TEMPLATE_ASSEMBLE_GROUPID" val="60656e7c4054ed1e2fb7f9c1"/>
</p:tagLst>
</file>

<file path=ppt/tags/tag19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8623"/>
  <p:tag name="KSO_WM_SLIDE_LAYOUT_INFO" val="{&quot;backgroundInfo&quot;:[{&quot;bottom&quot;:0,&quot;bottomAbs&quot;:false,&quot;left&quot;:0,&quot;leftAbs&quot;:false,&quot;right&quot;:0,&quot;rightAbs&quot;:false,&quot;top&quot;:0,&quot;topAbs&quot;:false,&quot;type&quot;:&quot;general&quot;}],&quot;id&quot;:&quot;2021-04-01T15:01:40&quot;,&quot;maxSize&quot;:{&quot;size1&quot;:31},&quot;minSize&quot;:{&quot;size1&quot;:31},&quot;normalSize&quot;:{&quot;size1&quot;:31},&quot;subLayout&quot;:[{&quot;direction&quot;:1,&quot;id&quot;:&quot;2021-04-01T15:01:40&quot;,&quot;maxSize&quot;:{&quot;size1&quot;:66.200000000000003},&quot;minSize&quot;:{&quot;size1&quot;:41.200000000000003},&quot;normalSize&quot;:{&quot;size1&quot;:50.987499999999997},&quot;subLayout&quot;:[{&quot;id&quot;:&quot;2021-04-01T15:01:40&quot;,&quot;margin&quot;:{&quot;bottom&quot;:0.81999999284744263,&quot;left&quot;:2.8575000762939453,&quot;right&quot;:0.019500002264976501,&quot;top&quot;:2.9630000591278076},&quot;type&quot;:0},{&quot;id&quot;:&quot;2021-04-01T15:01:40&quot;,&quot;margin&quot;:{&quot;bottom&quot;:0.81999999284744263,&quot;left&quot;:0.61500000953674316,&quot;right&quot;:1.9049999713897705,&quot;top&quot;:2.9630000591278076},&quot;type&quot;:0}],&quot;type&quot;:0},{&quot;direction&quot;:1,&quot;id&quot;:&quot;2021-04-01T15:01:40&quot;,&quot;maxSize&quot;:{&quot;size1&quot;:66.200000000000003},&quot;minSize&quot;:{&quot;size1&quot;:41.200000000000003},&quot;normalSize&quot;:{&quot;size1&quot;:63.17499999999999},&quot;subLayout&quot;:[{&quot;id&quot;:&quot;2021-04-01T15:01:40&quot;,&quot;margin&quot;:{&quot;bottom&quot;:3.3870000839233398,&quot;left&quot;:1.9049999713897705,&quot;right&quot;:0.019500002264976501,&quot;top&quot;:0.87300002574920654},&quot;maxSize&quot;:{&quot;size1&quot;:34.064329508332492},&quot;minSize&quot;:{&quot;size1&quot;:18.164329508332489},&quot;normalSize&quot;:{&quot;size1&quot;:26.537652106292764},&quot;subLayout&quot;:[{&quot;id&quot;:&quot;2021-04-01T15:01:40&quot;,&quot;margin&quot;:{&quot;bottom&quot;:0.046929933130741119,&quot;left&quot;:1.9049999713897705,&quot;right&quot;:0.019500002264976501,&quot;top&quot;:0.87300002574920654},&quot;type&quot;:0},{&quot;id&quot;:&quot;2021-04-01T15:01:40&quot;,&quot;margin&quot;:{&quot;bottom&quot;:3.3870000839233398,&quot;left&quot;:1.9049999713897705,&quot;right&quot;:0.019500002264976501,&quot;top&quot;:0.14886212348937988},&quot;type&quot;:0}],&quot;type&quot;:0},{&quot;id&quot;:&quot;2021-04-01T15:01:40&quot;,&quot;margin&quot;:{&quot;bottom&quot;:2.5399999618530273,&quot;left&quot;:0.61500000953674316,&quot;right&quot;:1.2697499990463257,&quot;top&quot;:0.026000002399086952},&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0fe169b0b434645b09d31bac26c5194&quot;,&quot;fill_align&quot;:&quot;lm&quot;,&quot;chip_types&quot;:[&quot;header&quot;]},{&quot;text_align&quot;:&quot;lm&quot;,&quot;text_direction&quot;:&quot;horizontal&quot;,&quot;support_big_font&quot;:false,&quot;fill_id&quot;:&quot;999c6cd7b05a480f9a6118e791af76e0&quot;,&quot;fill_align&quot;:&quot;lm&quot;,&quot;chip_types&quot;:[&quot;text&quot;]},{&quot;text_align&quot;:&quot;lm&quot;,&quot;text_direction&quot;:&quot;horizontal&quot;,&quot;support_big_font&quot;:false,&quot;fill_id&quot;:&quot;201ca630a5394571bfc2c2894fdfbc2f&quot;,&quot;fill_align&quot;:&quot;cm&quot;,&quot;chip_types&quot;:[&quot;text&quot;]},{&quot;text_align&quot;:&quot;cm&quot;,&quot;text_direction&quot;:&quot;horizontal&quot;,&quot;support_features&quot;:[&quot;collage&quot;],&quot;support_big_font&quot;:false,&quot;fill_id&quot;:&quot;b6e786412cb749de87a9150c6318bff7&quot;,&quot;fill_align&quot;:&quot;cm&quot;,&quot;chip_types&quot;:[&quot;picture&quot;]}]]"/>
  <p:tag name="KSO_WM_SLIDE_ID" val="diagram20208623_1"/>
  <p:tag name="KSO_WM_TEMPLATE_SUBCATEGORY" val="21"/>
  <p:tag name="KSO_WM_TEMPLATE_MASTER_TYPE" val="0"/>
  <p:tag name="KSO_WM_TEMPLATE_COLOR_TYPE" val="1"/>
  <p:tag name="KSO_WM_SLIDE_ITEM_CNT" val="0"/>
  <p:tag name="KSO_WM_SLIDE_INDEX" val="1"/>
  <p:tag name="KSO_WM_TAG_VERSION" val="1.0"/>
  <p:tag name="KSO_WM_SLIDE_LAYOUT" val="a_d_f_h"/>
  <p:tag name="KSO_WM_SLIDE_LAYOUT_CNT" val="1_1_1_1"/>
  <p:tag name="KSO_WM_SLIDE_TYPE" val="text"/>
  <p:tag name="KSO_WM_SLIDE_SUBTYPE" val="picTxt"/>
  <p:tag name="KSO_WM_SLIDE_SIZE" val="467.949*204.702"/>
  <p:tag name="KSO_WM_SLIDE_POSITION" val="72*239.3"/>
  <p:tag name="KSO_WM_SLIDE_CAN_ADD_NAVIGATION" val="1"/>
  <p:tag name="KSO_WM_CHIP_XID" val="5ef20b19a491bb0086638adb"/>
  <p:tag name="KSO_WM_CHIP_DECFILLPROP" val="[]"/>
  <p:tag name="KSO_WM_CHIP_GROUPID" val="5ef20b19a491bb0086638ada"/>
  <p:tag name="KSO_WM_SLIDE_BK_DARK_LIGHT" val="2"/>
  <p:tag name="KSO_WM_SLIDE_BACKGROUND_TYPE" val="general"/>
  <p:tag name="KSO_WM_SLIDE_SUPPORT_FEATURE_TYPE" val="1"/>
  <p:tag name="KSO_WM_TEMPLATE_ASSEMBLE_XID" val="60656e7c4054ed1e2fb7f9c1"/>
  <p:tag name="KSO_WM_TEMPLATE_ASSEMBLE_GROUPID" val="60656e7c4054ed1e2fb7f9c1"/>
</p:tagLst>
</file>

<file path=ppt/tags/tag195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55.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3_1*i*1"/>
  <p:tag name="KSO_WM_TEMPLATE_CATEGORY" val="diagram"/>
  <p:tag name="KSO_WM_TEMPLATE_INDEX" val="20208623"/>
  <p:tag name="KSO_WM_UNIT_LAYERLEVEL" val="1"/>
  <p:tag name="KSO_WM_TAG_VERSION" val="1.0"/>
  <p:tag name="KSO_WM_BEAUTIFY_FLAG" val="#wm#"/>
  <p:tag name="KSO_WM_UNIT_COLOR_SCHEME_SHAPE_ID" val="22"/>
  <p:tag name="KSO_WM_UNIT_COLOR_SCHEME_PARENT_PAGE" val="0_1"/>
  <p:tag name="KSO_WM_UNIT_FOIL_COLOR" val="1"/>
  <p:tag name="KSO_WM_UNIT_ADJUSTLAYOUT_ID" val="22"/>
  <p:tag name="KSO_WM_UNIT_BLOCK" val="0"/>
  <p:tag name="KSO_WM_UNIT_SM_LIMIT_TYPE" val="0"/>
  <p:tag name="KSO_WM_UNIT_DEC_AREA_ID" val="f5c6f94092a24a709b4f1641e0b832b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92"/>
  <p:tag name="KSO_WM_TEMPLATE_ASSEMBLE_XID" val="60656e7c4054ed1e2fb7f9c1"/>
  <p:tag name="KSO_WM_TEMPLATE_ASSEMBLE_GROUPID" val="60656e7c4054ed1e2fb7f9c1"/>
</p:tagLst>
</file>

<file path=ppt/tags/tag1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23_1*i*2"/>
  <p:tag name="KSO_WM_TEMPLATE_CATEGORY" val="diagram"/>
  <p:tag name="KSO_WM_TEMPLATE_INDEX" val="20208623"/>
  <p:tag name="KSO_WM_UNIT_LAYERLEVEL" val="1"/>
  <p:tag name="KSO_WM_TAG_VERSION" val="1.0"/>
  <p:tag name="KSO_WM_BEAUTIFY_FLAG" val="#wm#"/>
  <p:tag name="KSO_WM_UNIT_COLOR_SCHEME_SHAPE_ID" val="41"/>
  <p:tag name="KSO_WM_UNIT_COLOR_SCHEME_PARENT_PAGE" val="0_1"/>
  <p:tag name="KSO_WM_UNIT_ADJUSTLAYOUT_ID" val="41"/>
  <p:tag name="KSO_WM_UNIT_BLOCK" val="0"/>
  <p:tag name="KSO_WM_UNIT_SM_LIMIT_TYPE" val="0"/>
  <p:tag name="KSO_WM_UNIT_DEC_AREA_ID" val="984e79478dea41598389b445d2766bd9"/>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7c4054ed1e2fb7f9c1"/>
  <p:tag name="KSO_WM_TEMPLATE_ASSEMBLE_GROUPID" val="60656e7c4054ed1e2fb7f9c1"/>
</p:tagLst>
</file>

<file path=ppt/tags/tag1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23_1*i*3"/>
  <p:tag name="KSO_WM_TEMPLATE_CATEGORY" val="diagram"/>
  <p:tag name="KSO_WM_TEMPLATE_INDEX" val="20208623"/>
  <p:tag name="KSO_WM_UNIT_LAYERLEVEL" val="1"/>
  <p:tag name="KSO_WM_TAG_VERSION" val="1.0"/>
  <p:tag name="KSO_WM_BEAUTIFY_FLAG" val="#wm#"/>
  <p:tag name="KSO_WM_UNIT_COLOR_SCHEME_SHAPE_ID" val="51"/>
  <p:tag name="KSO_WM_UNIT_COLOR_SCHEME_PARENT_PAGE" val="0_1"/>
  <p:tag name="KSO_WM_UNIT_DECOLORIZATION" val="1"/>
  <p:tag name="KSO_WM_UNIT_ADJUSTLAYOUT_ID" val="51"/>
  <p:tag name="KSO_WM_UNIT_BLOCK" val="0"/>
  <p:tag name="KSO_WM_UNIT_SM_LIMIT_TYPE" val="0"/>
  <p:tag name="KSO_WM_UNIT_DEC_AREA_ID" val="ab70d8c0a30f4674927d92a168e2c9da"/>
  <p:tag name="KSO_WM_UNIT_DECORATE_INFO" val="{&quot;DecorateInfoH&quot;:{&quot;IsAbs&quot;:true},&quot;DecorateInfoW&quot;:{&quot;IsAbs&quot;:true},&quot;DecorateInfoX&quot;:{&quot;IsAbs&quot;:true,&quot;Pos&quot;:2},&quot;DecorateInfoY&quot;:{&quot;IsAbs&quot;:true,&quot;Pos&quot;:1},&quot;ReferentInfo&quot;:{&quot;Id&quot;:&quot;0e99de0b2fed4cba9352a3a3911482b9&quot;,&quot;X&quot;:{&quot;Pos&quot;:2},&quot;Y&quot;:{&quot;Pos&quot;:1}},&quot;whChangeMode&quot;:0}"/>
  <p:tag name="KSO_WM_CHIP_GROUPID" val="5ef20b19a491bb0086638ada"/>
  <p:tag name="KSO_WM_CHIP_XID" val="5ef20b19a491bb0086638adb"/>
  <p:tag name="KSO_WM_TEMPLATE_ASSEMBLE_XID" val="60656e7c4054ed1e2fb7f9c1"/>
  <p:tag name="KSO_WM_TEMPLATE_ASSEMBLE_GROUPID" val="60656e7c4054ed1e2fb7f9c1"/>
</p:tagLst>
</file>

<file path=ppt/tags/tag1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23_1*i*4"/>
  <p:tag name="KSO_WM_TEMPLATE_CATEGORY" val="diagram"/>
  <p:tag name="KSO_WM_TEMPLATE_INDEX" val="20208623"/>
  <p:tag name="KSO_WM_UNIT_LAYERLEVEL" val="1"/>
  <p:tag name="KSO_WM_TAG_VERSION" val="1.0"/>
  <p:tag name="KSO_WM_BEAUTIFY_FLAG" val="#wm#"/>
  <p:tag name="KSO_WM_UNIT_COLOR_SCHEME_SHAPE_ID" val="46"/>
  <p:tag name="KSO_WM_UNIT_COLOR_SCHEME_PARENT_PAGE" val="0_1"/>
  <p:tag name="KSO_WM_UNIT_FOIL_COLOR" val="1"/>
  <p:tag name="KSO_WM_UNIT_ADJUSTLAYOUT_ID" val="46"/>
  <p:tag name="KSO_WM_UNIT_BLOCK" val="0"/>
  <p:tag name="KSO_WM_UNIT_SM_LIMIT_TYPE" val="2"/>
  <p:tag name="KSO_WM_UNIT_DEC_AREA_ID" val="d4d0bee935b942c08bd53e9c62ddd4fc"/>
  <p:tag name="KSO_WM_UNIT_DECORATE_INFO" val="{&quot;DecorateInfoH&quot;:{&quot;IsAbs&quot;:true},&quot;DecorateInfoW&quot;:{&quot;IsAbs&quot;:true},&quot;DecorateInfoX&quot;:{&quot;IsAbs&quot;:true,&quot;Pos&quot;:2},&quot;DecorateInfoY&quot;:{&quot;IsAbs&quot;:true,&quot;Pos&quot;:1},&quot;ReferentInfo&quot;:{&quot;Id&quot;:&quot;7ec9028d4d1344cda8cec8301becbfc0;6216a6eebb674781ad2cfc27fd0e108f&quot;,&quot;X&quot;:{&quot;Pos&quot;:2},&quot;Y&quot;:{&quot;Pos&quot;:1}},&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92"/>
  <p:tag name="KSO_WM_TEMPLATE_ASSEMBLE_XID" val="60656e7c4054ed1e2fb7f9c1"/>
  <p:tag name="KSO_WM_TEMPLATE_ASSEMBLE_GROUPID" val="60656e7c4054ed1e2fb7f9c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23_1*i*5"/>
  <p:tag name="KSO_WM_TEMPLATE_CATEGORY" val="diagram"/>
  <p:tag name="KSO_WM_TEMPLATE_INDEX" val="20208623"/>
  <p:tag name="KSO_WM_UNIT_LAYERLEVEL" val="1"/>
  <p:tag name="KSO_WM_TAG_VERSION" val="1.0"/>
  <p:tag name="KSO_WM_BEAUTIFY_FLAG" val="#wm#"/>
  <p:tag name="KSO_WM_UNIT_COLOR_SCHEME_SHAPE_ID" val="42"/>
  <p:tag name="KSO_WM_UNIT_COLOR_SCHEME_PARENT_PAGE" val="0_1"/>
  <p:tag name="KSO_WM_UNIT_ADJUSTLAYOUT_ID" val="42"/>
  <p:tag name="KSO_WM_UNIT_BLOCK" val="0"/>
  <p:tag name="KSO_WM_UNIT_SM_LIMIT_TYPE" val="0"/>
  <p:tag name="KSO_WM_UNIT_DEC_AREA_ID" val="108ee4b73aa643149fb0edb85c42342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c4054ed1e2fb7f9c1"/>
  <p:tag name="KSO_WM_TEMPLATE_ASSEMBLE_GROUPID" val="60656e7c4054ed1e2fb7f9c1"/>
</p:tagLst>
</file>

<file path=ppt/tags/tag19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8623_1*a*1"/>
  <p:tag name="KSO_WM_TEMPLATE_CATEGORY" val="diagram"/>
  <p:tag name="KSO_WM_TEMPLATE_INDEX" val="2020862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e99de0b2fed4cba9352a3a3911482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0af6890a1a34cd4b28037f612131977"/>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62.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23_1*f*1"/>
  <p:tag name="KSO_WM_TEMPLATE_CATEGORY" val="diagram"/>
  <p:tag name="KSO_WM_TEMPLATE_INDEX" val="2020862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ac441d6ed74d49ae868317397845179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e5963253444470a8deebabe1f7f097"/>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08623_1*h_a*1_1"/>
  <p:tag name="KSO_WM_TEMPLATE_CATEGORY" val="diagram"/>
  <p:tag name="KSO_WM_TEMPLATE_INDEX" val="2020862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7ec9028d4d1344cda8cec8301becbfc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64.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8623_1*h_f*1_1"/>
  <p:tag name="KSO_WM_TEMPLATE_CATEGORY" val="diagram"/>
  <p:tag name="KSO_WM_TEMPLATE_INDEX" val="20208623"/>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6216a6eebb674781ad2cfc27fd0e10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65.xml><?xml version="1.0" encoding="utf-8"?>
<p:tagLst xmlns:a="http://schemas.openxmlformats.org/drawingml/2006/main" xmlns:r="http://schemas.openxmlformats.org/officeDocument/2006/relationships" xmlns:p="http://schemas.openxmlformats.org/presentationml/2006/main">
  <p:tag name="KSO_WM_UNIT_VALUE" val="1058*1227"/>
  <p:tag name="KSO_WM_UNIT_HIGHLIGHT" val="0"/>
  <p:tag name="KSO_WM_UNIT_COMPATIBLE" val="1"/>
  <p:tag name="KSO_WM_UNIT_DIAGRAM_ISNUMVISUAL" val="0"/>
  <p:tag name="KSO_WM_UNIT_DIAGRAM_ISREFERUNIT" val="0"/>
  <p:tag name="KSO_WM_UNIT_TYPE" val="d"/>
  <p:tag name="KSO_WM_UNIT_INDEX" val="1"/>
  <p:tag name="KSO_WM_UNIT_ID" val="diagram20208623_1*d*1"/>
  <p:tag name="KSO_WM_TEMPLATE_CATEGORY" val="diagram"/>
  <p:tag name="KSO_WM_TEMPLATE_INDEX" val="20208623"/>
  <p:tag name="KSO_WM_UNIT_LAYERLEVEL" val="1"/>
  <p:tag name="KSO_WM_TAG_VERSION" val="1.0"/>
  <p:tag name="KSO_WM_BEAUTIFY_FLAG" val="#wm#"/>
  <p:tag name="KSO_WM_CHIP_GROUPID" val="5e7310da9a230a26b9e88a19"/>
  <p:tag name="KSO_WM_CHIP_XID" val="5e7310da9a230a26b9e88a1a"/>
  <p:tag name="KSO_WM_UNIT_DEC_AREA_ID" val="0a8220e801a0454f8b660cd3d5d460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3a7764e83048959e91b3223b5e2fe8"/>
  <p:tag name="KSO_WM_TEMPLATE_ASSEMBLE_XID" val="60656e7c4054ed1e2fb7f9c1"/>
  <p:tag name="KSO_WM_TEMPLATE_ASSEMBLE_GROUPID" val="60656e7c4054ed1e2fb7f9c1"/>
  <p:tag name="KSO_WM_UNIT_PICTURE_CLIP_FLAG" val="0"/>
</p:tagLst>
</file>

<file path=ppt/tags/tag19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8622"/>
  <p:tag name="KSO_WM_SLIDE_LAYOUT_INFO" val="{&quot;backgroundInfo&quot;:[{&quot;bottom&quot;:0,&quot;bottomAbs&quot;:false,&quot;left&quot;:0,&quot;leftAbs&quot;:false,&quot;right&quot;:0,&quot;rightAbs&quot;:false,&quot;top&quot;:0,&quot;topAbs&quot;:false,&quot;type&quot;:&quot;general&quot;}],&quot;id&quot;:&quot;2021-04-01T15:01:40&quot;,&quot;maxSize&quot;:{&quot;size1&quot;:31},&quot;minSize&quot;:{&quot;size1&quot;:31},&quot;normalSize&quot;:{&quot;size1&quot;:31},&quot;subLayout&quot;:[{&quot;direction&quot;:1,&quot;id&quot;:&quot;2021-04-01T15:01:40&quot;,&quot;maxSize&quot;:{&quot;size1&quot;:66.200000000000003},&quot;minSize&quot;:{&quot;size1&quot;:41.200000000000003},&quot;normalSize&quot;:{&quot;size1&quot;:50.987499999999997},&quot;subLayout&quot;:[{&quot;id&quot;:&quot;2021-04-01T15:01:40&quot;,&quot;margin&quot;:{&quot;bottom&quot;:0.81999999284744263,&quot;left&quot;:2.8575000762939453,&quot;right&quot;:0.019500002264976501,&quot;top&quot;:2.9630000591278076},&quot;type&quot;:0},{&quot;id&quot;:&quot;2021-04-01T15:01:40&quot;,&quot;margin&quot;:{&quot;bottom&quot;:0.81999999284744263,&quot;left&quot;:0.61500000953674316,&quot;right&quot;:1.9049999713897705,&quot;top&quot;:2.9630000591278076},&quot;type&quot;:0}],&quot;type&quot;:0},{&quot;direction&quot;:1,&quot;id&quot;:&quot;2021-04-01T15:01:40&quot;,&quot;maxSize&quot;:{&quot;size1&quot;:66.200000000000003},&quot;minSize&quot;:{&quot;size1&quot;:41.200000000000003},&quot;normalSize&quot;:{&quot;size1&quot;:61.45624999999999},&quot;subLayout&quot;:[{&quot;id&quot;:&quot;2021-04-01T15:01:40&quot;,&quot;margin&quot;:{&quot;bottom&quot;:3.3870000839233398,&quot;left&quot;:1.9049999713897705,&quot;right&quot;:0.019500002264976501,&quot;top&quot;:0.87300002574920654},&quot;type&quot;:0},{&quot;id&quot;:&quot;2021-04-01T15:01:40&quot;,&quot;margin&quot;:{&quot;bottom&quot;:2.5399999618530273,&quot;left&quot;:0.61500000953674316,&quot;right&quot;:1.2697499990463257,&quot;top&quot;:0.026000002399086952},&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0fe169b0b434645b09d31bac26c5194&quot;,&quot;fill_align&quot;:&quot;lm&quot;,&quot;chip_types&quot;:[&quot;header&quot;]},{&quot;text_align&quot;:&quot;lm&quot;,&quot;text_direction&quot;:&quot;horizontal&quot;,&quot;support_big_font&quot;:false,&quot;fill_id&quot;:&quot;999c6cd7b05a480f9a6118e791af76e0&quot;,&quot;fill_align&quot;:&quot;lm&quot;,&quot;chip_types&quot;:[&quot;text&quot;]},{&quot;text_align&quot;:&quot;lm&quot;,&quot;text_direction&quot;:&quot;horizontal&quot;,&quot;support_big_font&quot;:false,&quot;fill_id&quot;:&quot;201ca630a5394571bfc2c2894fdfbc2f&quot;,&quot;fill_align&quot;:&quot;cm&quot;,&quot;chip_types&quot;:[&quot;text&quot;]},{&quot;text_align&quot;:&quot;cm&quot;,&quot;text_direction&quot;:&quot;horizontal&quot;,&quot;support_features&quot;:[&quot;collage&quot;],&quot;support_big_font&quot;:false,&quot;fill_id&quot;:&quot;b6e786412cb749de87a9150c6318bff7&quot;,&quot;fill_align&quot;:&quot;cm&quot;,&quot;chip_types&quot;:[&quot;picture&quot;]}]]"/>
  <p:tag name="KSO_WM_SLIDE_ID" val="diagram20208622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2"/>
  <p:tag name="KSO_WM_SLIDE_TYPE" val="text"/>
  <p:tag name="KSO_WM_SLIDE_SUBTYPE" val="picTxt"/>
  <p:tag name="KSO_WM_SLIDE_SIZE" val="876*414"/>
  <p:tag name="KSO_WM_SLIDE_POSITION" val="48*54"/>
  <p:tag name="KSO_WM_SLIDE_CAN_ADD_NAVIGATION" val="1"/>
  <p:tag name="KSO_WM_CHIP_XID" val="5ef20b19a491bb0086638adb"/>
  <p:tag name="KSO_WM_CHIP_DECFILLPROP" val="[]"/>
  <p:tag name="KSO_WM_CHIP_GROUPID" val="5ef20b19a491bb0086638ada"/>
  <p:tag name="KSO_WM_SLIDE_BK_DARK_LIGHT" val="2"/>
  <p:tag name="KSO_WM_SLIDE_BACKGROUND_TYPE" val="general"/>
  <p:tag name="KSO_WM_SLIDE_SUPPORT_FEATURE_TYPE" val="1"/>
  <p:tag name="KSO_WM_TEMPLATE_ASSEMBLE_XID" val="60656e7c4054ed1e2fb7f9c0"/>
  <p:tag name="KSO_WM_TEMPLATE_ASSEMBLE_GROUPID" val="60656e7c4054ed1e2fb7f9c0"/>
</p:tagLst>
</file>

<file path=ppt/tags/tag196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68.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2_1*i*1"/>
  <p:tag name="KSO_WM_TEMPLATE_CATEGORY" val="diagram"/>
  <p:tag name="KSO_WM_TEMPLATE_INDEX" val="20208622"/>
  <p:tag name="KSO_WM_UNIT_LAYERLEVEL" val="1"/>
  <p:tag name="KSO_WM_TAG_VERSION" val="1.0"/>
  <p:tag name="KSO_WM_BEAUTIFY_FLAG" val="#wm#"/>
  <p:tag name="KSO_WM_UNIT_COLOR_SCHEME_SHAPE_ID" val="22"/>
  <p:tag name="KSO_WM_UNIT_COLOR_SCHEME_PARENT_PAGE" val="0_1"/>
  <p:tag name="KSO_WM_UNIT_FOIL_COLOR" val="1"/>
  <p:tag name="KSO_WM_UNIT_ADJUSTLAYOUT_ID" val="22"/>
  <p:tag name="KSO_WM_UNIT_BLOCK" val="0"/>
  <p:tag name="KSO_WM_UNIT_SM_LIMIT_TYPE" val="0"/>
  <p:tag name="KSO_WM_UNIT_DEC_AREA_ID" val="f5c6f94092a24a709b4f1641e0b832b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92"/>
  <p:tag name="KSO_WM_TEMPLATE_ASSEMBLE_XID" val="60656e7c4054ed1e2fb7f9c0"/>
  <p:tag name="KSO_WM_TEMPLATE_ASSEMBLE_GROUPID" val="60656e7c4054ed1e2fb7f9c0"/>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22_1*i*2"/>
  <p:tag name="KSO_WM_TEMPLATE_CATEGORY" val="diagram"/>
  <p:tag name="KSO_WM_TEMPLATE_INDEX" val="20208622"/>
  <p:tag name="KSO_WM_UNIT_LAYERLEVEL" val="1"/>
  <p:tag name="KSO_WM_TAG_VERSION" val="1.0"/>
  <p:tag name="KSO_WM_BEAUTIFY_FLAG" val="#wm#"/>
  <p:tag name="KSO_WM_UNIT_COLOR_SCHEME_SHAPE_ID" val="41"/>
  <p:tag name="KSO_WM_UNIT_COLOR_SCHEME_PARENT_PAGE" val="0_1"/>
  <p:tag name="KSO_WM_UNIT_ADJUSTLAYOUT_ID" val="41"/>
  <p:tag name="KSO_WM_UNIT_BLOCK" val="0"/>
  <p:tag name="KSO_WM_UNIT_SM_LIMIT_TYPE" val="0"/>
  <p:tag name="KSO_WM_UNIT_DEC_AREA_ID" val="984e79478dea41598389b445d2766bd9"/>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7c4054ed1e2fb7f9c0"/>
  <p:tag name="KSO_WM_TEMPLATE_ASSEMBLE_GROUPID" val="60656e7c4054ed1e2fb7f9c0"/>
</p:tagLst>
</file>

<file path=ppt/tags/tag19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22_1*i*3"/>
  <p:tag name="KSO_WM_TEMPLATE_CATEGORY" val="diagram"/>
  <p:tag name="KSO_WM_TEMPLATE_INDEX" val="20208622"/>
  <p:tag name="KSO_WM_UNIT_LAYERLEVEL" val="1"/>
  <p:tag name="KSO_WM_TAG_VERSION" val="1.0"/>
  <p:tag name="KSO_WM_BEAUTIFY_FLAG" val="#wm#"/>
  <p:tag name="KSO_WM_UNIT_COLOR_SCHEME_SHAPE_ID" val="51"/>
  <p:tag name="KSO_WM_UNIT_COLOR_SCHEME_PARENT_PAGE" val="0_1"/>
  <p:tag name="KSO_WM_UNIT_DECOLORIZATION" val="1"/>
  <p:tag name="KSO_WM_UNIT_ADJUSTLAYOUT_ID" val="51"/>
  <p:tag name="KSO_WM_UNIT_BLOCK" val="0"/>
  <p:tag name="KSO_WM_UNIT_SM_LIMIT_TYPE" val="0"/>
  <p:tag name="KSO_WM_UNIT_DEC_AREA_ID" val="dc4484a8edba40b4a2785436f419e87b"/>
  <p:tag name="KSO_WM_UNIT_DECORATE_INFO" val="{&quot;DecorateInfoH&quot;:{&quot;IsAbs&quot;:true},&quot;DecorateInfoW&quot;:{&quot;IsAbs&quot;:true},&quot;DecorateInfoX&quot;:{&quot;IsAbs&quot;:true,&quot;Pos&quot;:2},&quot;DecorateInfoY&quot;:{&quot;IsAbs&quot;:true,&quot;Pos&quot;:1},&quot;ReferentInfo&quot;:{&quot;Id&quot;:&quot;e542bca25e9f4573b94a49617b50e26b&quot;,&quot;X&quot;:{&quot;Pos&quot;:2},&quot;Y&quot;:{&quot;Pos&quot;:1}},&quot;whChangeMode&quot;:0}"/>
  <p:tag name="KSO_WM_CHIP_GROUPID" val="5ef20b19a491bb0086638ada"/>
  <p:tag name="KSO_WM_CHIP_XID" val="5ef20b19a491bb0086638adb"/>
  <p:tag name="KSO_WM_TEMPLATE_ASSEMBLE_XID" val="60656e7c4054ed1e2fb7f9c0"/>
  <p:tag name="KSO_WM_TEMPLATE_ASSEMBLE_GROUPID" val="60656e7c4054ed1e2fb7f9c0"/>
</p:tagLst>
</file>

<file path=ppt/tags/tag19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22_1*i*4"/>
  <p:tag name="KSO_WM_TEMPLATE_CATEGORY" val="diagram"/>
  <p:tag name="KSO_WM_TEMPLATE_INDEX" val="20208622"/>
  <p:tag name="KSO_WM_UNIT_LAYERLEVEL" val="1"/>
  <p:tag name="KSO_WM_TAG_VERSION" val="1.0"/>
  <p:tag name="KSO_WM_BEAUTIFY_FLAG" val="#wm#"/>
  <p:tag name="KSO_WM_UNIT_COLOR_SCHEME_SHAPE_ID" val="46"/>
  <p:tag name="KSO_WM_UNIT_COLOR_SCHEME_PARENT_PAGE" val="0_1"/>
  <p:tag name="KSO_WM_UNIT_FOIL_COLOR" val="1"/>
  <p:tag name="KSO_WM_UNIT_ADJUSTLAYOUT_ID" val="46"/>
  <p:tag name="KSO_WM_UNIT_BLOCK" val="0"/>
  <p:tag name="KSO_WM_UNIT_SM_LIMIT_TYPE" val="2"/>
  <p:tag name="KSO_WM_UNIT_DEC_AREA_ID" val="9234daae9b484bb6815de9fa2190e95c"/>
  <p:tag name="KSO_WM_UNIT_DECORATE_INFO" val="{&quot;DecorateInfoH&quot;:{&quot;IsAbs&quot;:true},&quot;DecorateInfoW&quot;:{&quot;IsAbs&quot;:true},&quot;DecorateInfoX&quot;:{&quot;IsAbs&quot;:true,&quot;Pos&quot;:2},&quot;DecorateInfoY&quot;:{&quot;IsAbs&quot;:true,&quot;Pos&quot;:1},&quot;ReferentInfo&quot;:{&quot;Id&quot;:&quot;66eac282cc634c918536ba62026858b8&quot;,&quot;X&quot;:{&quot;Pos&quot;:2},&quot;Y&quot;:{&quot;Pos&quot;:1}},&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92"/>
  <p:tag name="KSO_WM_TEMPLATE_ASSEMBLE_XID" val="60656e7c4054ed1e2fb7f9c0"/>
  <p:tag name="KSO_WM_TEMPLATE_ASSEMBLE_GROUPID" val="60656e7c4054ed1e2fb7f9c0"/>
</p:tagLst>
</file>

<file path=ppt/tags/tag1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22_1*i*5"/>
  <p:tag name="KSO_WM_TEMPLATE_CATEGORY" val="diagram"/>
  <p:tag name="KSO_WM_TEMPLATE_INDEX" val="20208622"/>
  <p:tag name="KSO_WM_UNIT_LAYERLEVEL" val="1"/>
  <p:tag name="KSO_WM_TAG_VERSION" val="1.0"/>
  <p:tag name="KSO_WM_BEAUTIFY_FLAG" val="#wm#"/>
  <p:tag name="KSO_WM_UNIT_COLOR_SCHEME_SHAPE_ID" val="42"/>
  <p:tag name="KSO_WM_UNIT_COLOR_SCHEME_PARENT_PAGE" val="0_1"/>
  <p:tag name="KSO_WM_UNIT_ADJUSTLAYOUT_ID" val="42"/>
  <p:tag name="KSO_WM_UNIT_BLOCK" val="0"/>
  <p:tag name="KSO_WM_UNIT_SM_LIMIT_TYPE" val="0"/>
  <p:tag name="KSO_WM_UNIT_DEC_AREA_ID" val="108ee4b73aa643149fb0edb85c42342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c4054ed1e2fb7f9c0"/>
  <p:tag name="KSO_WM_TEMPLATE_ASSEMBLE_GROUPID" val="60656e7c4054ed1e2fb7f9c0"/>
</p:tagLst>
</file>

<file path=ppt/tags/tag19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8622_1*a*1"/>
  <p:tag name="KSO_WM_TEMPLATE_CATEGORY" val="diagram"/>
  <p:tag name="KSO_WM_TEMPLATE_INDEX" val="20208622"/>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542bca25e9f4573b94a49617b50e2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c30b22367a14f528cc4c8c36ef16fef"/>
  <p:tag name="KSO_WM_UNIT_TEXT_FILL_FORE_SCHEMECOLOR_INDEX_BRIGHTNESS" val="0"/>
  <p:tag name="KSO_WM_UNIT_TEXT_FILL_FORE_SCHEMECOLOR_INDEX" val="13"/>
  <p:tag name="KSO_WM_UNIT_TEXT_FILL_TYPE" val="1"/>
  <p:tag name="KSO_WM_TEMPLATE_ASSEMBLE_XID" val="60656e7c4054ed1e2fb7f9c0"/>
  <p:tag name="KSO_WM_TEMPLATE_ASSEMBLE_GROUPID" val="60656e7c4054ed1e2fb7f9c0"/>
</p:tagLst>
</file>

<file path=ppt/tags/tag197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08622_1*f*2"/>
  <p:tag name="KSO_WM_TEMPLATE_CATEGORY" val="diagram"/>
  <p:tag name="KSO_WM_TEMPLATE_INDEX" val="20208622"/>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9e9c256e4f964ee2b4ce4f9ce6e12e0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4d13e35a9254b7bba33bfbe5bb3013b"/>
  <p:tag name="KSO_WM_UNIT_TEXT_FILL_FORE_SCHEMECOLOR_INDEX_BRIGHTNESS" val="0.25"/>
  <p:tag name="KSO_WM_UNIT_TEXT_FILL_FORE_SCHEMECOLOR_INDEX" val="13"/>
  <p:tag name="KSO_WM_UNIT_TEXT_FILL_TYPE" val="1"/>
  <p:tag name="KSO_WM_TEMPLATE_ASSEMBLE_XID" val="60656e7c4054ed1e2fb7f9c0"/>
  <p:tag name="KSO_WM_TEMPLATE_ASSEMBLE_GROUPID" val="60656e7c4054ed1e2fb7f9c0"/>
</p:tagLst>
</file>

<file path=ppt/tags/tag197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22_1*f*1"/>
  <p:tag name="KSO_WM_TEMPLATE_CATEGORY" val="diagram"/>
  <p:tag name="KSO_WM_TEMPLATE_INDEX" val="20208622"/>
  <p:tag name="KSO_WM_UNIT_LAYERLEVEL" val="1"/>
  <p:tag name="KSO_WM_TAG_VERSION" val="1.0"/>
  <p:tag name="KSO_WM_BEAUTIFY_FLAG" val="#wm#"/>
  <p:tag name="KSO_WM_UNIT_DEFAULT_FONT" val="14;20;2"/>
  <p:tag name="KSO_WM_UNIT_BLOCK" val="0"/>
  <p:tag name="KSO_WM_UNIT_VALUE" val="207"/>
  <p:tag name="KSO_WM_UNIT_SHOW_EDIT_AREA_INDICATION" val="1"/>
  <p:tag name="KSO_WM_CHIP_GROUPID" val="5e6b05596848fb12bee65ac8"/>
  <p:tag name="KSO_WM_CHIP_XID" val="5e6b05596848fb12bee65aca"/>
  <p:tag name="KSO_WM_UNIT_DEC_AREA_ID" val="66eac282cc634c918536ba62026858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7d4a5f6774d4c37906a162de8a648b8"/>
  <p:tag name="KSO_WM_UNIT_TEXT_FILL_FORE_SCHEMECOLOR_INDEX_BRIGHTNESS" val="0.25"/>
  <p:tag name="KSO_WM_UNIT_TEXT_FILL_FORE_SCHEMECOLOR_INDEX" val="13"/>
  <p:tag name="KSO_WM_UNIT_TEXT_FILL_TYPE" val="1"/>
  <p:tag name="KSO_WM_TEMPLATE_ASSEMBLE_XID" val="60656e7c4054ed1e2fb7f9c0"/>
  <p:tag name="KSO_WM_TEMPLATE_ASSEMBLE_GROUPID" val="60656e7c4054ed1e2fb7f9c0"/>
</p:tagLst>
</file>

<file path=ppt/tags/tag1977.xml><?xml version="1.0" encoding="utf-8"?>
<p:tagLst xmlns:a="http://schemas.openxmlformats.org/drawingml/2006/main" xmlns:r="http://schemas.openxmlformats.org/officeDocument/2006/relationships" xmlns:p="http://schemas.openxmlformats.org/presentationml/2006/main">
  <p:tag name="KSO_WM_UNIT_VALUE" val="1058*1227"/>
  <p:tag name="KSO_WM_UNIT_HIGHLIGHT" val="0"/>
  <p:tag name="KSO_WM_UNIT_COMPATIBLE" val="1"/>
  <p:tag name="KSO_WM_UNIT_DIAGRAM_ISNUMVISUAL" val="0"/>
  <p:tag name="KSO_WM_UNIT_DIAGRAM_ISREFERUNIT" val="0"/>
  <p:tag name="KSO_WM_UNIT_TYPE" val="d"/>
  <p:tag name="KSO_WM_UNIT_INDEX" val="1"/>
  <p:tag name="KSO_WM_UNIT_ID" val="diagram20208622_1*d*1"/>
  <p:tag name="KSO_WM_TEMPLATE_CATEGORY" val="diagram"/>
  <p:tag name="KSO_WM_TEMPLATE_INDEX" val="20208622"/>
  <p:tag name="KSO_WM_UNIT_LAYERLEVEL" val="1"/>
  <p:tag name="KSO_WM_TAG_VERSION" val="1.0"/>
  <p:tag name="KSO_WM_BEAUTIFY_FLAG" val="#wm#"/>
  <p:tag name="KSO_WM_CHIP_GROUPID" val="5e7310da9a230a26b9e88a19"/>
  <p:tag name="KSO_WM_CHIP_XID" val="5e7310da9a230a26b9e88a1a"/>
  <p:tag name="KSO_WM_UNIT_DEC_AREA_ID" val="a9a07fc9ac614275bbbdbcd4c4edf1e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36d9c8b9dd400f8003a7cd3bfd7b4c"/>
  <p:tag name="KSO_WM_TEMPLATE_ASSEMBLE_XID" val="60656e7c4054ed1e2fb7f9c0"/>
  <p:tag name="KSO_WM_TEMPLATE_ASSEMBLE_GROUPID" val="60656e7c4054ed1e2fb7f9c0"/>
  <p:tag name="KSO_WM_UNIT_PICTURE_CLIP_FLAG" val="0"/>
</p:tagLst>
</file>

<file path=ppt/tags/tag19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7829"/>
  <p:tag name="KSO_WM_SLIDE_RATIO" val="1.777778"/>
  <p:tag name="KSO_WM_SLIDE_ID" val="diagram2020782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419.952*180.701"/>
  <p:tag name="KSO_WM_SLIDE_POSITION" val="468.004*239.302"/>
  <p:tag name="KSO_WM_TAG_VERSION" val="1.0"/>
  <p:tag name="KSO_WM_SLIDE_LAYOUT" val="a_d_h"/>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picture_toward&quot;:0,&quot;picture_dockside&quot;:[],&quot;fill_id&quot;:&quot;15b39f2fe1354cbba3da7eefc52df83c&quot;,&quot;fill_align&quot;:&quot;cm&quot;,&quot;chip_types&quot;:[&quot;picture&quot;]},{&quot;text_align&quot;:&quot;lb&quot;,&quot;text_direction&quot;:&quot;horizontal&quot;,&quot;support_big_font&quot;:false,&quot;picture_toward&quot;:0,&quot;picture_dockside&quot;:[],&quot;fill_id&quot;:&quot;b9356a8430bc449e810ff6c6c0088297&quot;,&quot;fill_align&quot;:&quot;lb&quot;,&quot;chip_types&quot;:[&quot;header&quot;]},{&quot;text_align&quot;:&quot;lt&quot;,&quot;text_direction&quot;:&quot;horizontal&quot;,&quot;support_big_font&quot;:false,&quot;picture_toward&quot;:0,&quot;picture_dockside&quot;:[],&quot;fill_id&quot;:&quot;87818fc08c124240a413214692eeb532&quot;,&quot;fill_align&quot;:&quot;lt&quot;,&quot;chip_types&quot;:[&quot;text&quot;,&quot;picture&quot;,&quot;chart&quot;,&quot;table&quot;]}]]"/>
  <p:tag name="KSO_WM_SLIDE_LAYOUT_INFO" val="{&quot;backgroundInfo&quot;:[{&quot;bottom&quot;:0,&quot;bottomAbs&quot;:false,&quot;left&quot;:0,&quot;leftAbs&quot;:false,&quot;right&quot;:0,&quot;rightAbs&quot;:false,&quot;top&quot;:0,&quot;topAbs&quot;:false,&quot;type&quot;:&quot;general&quot;}],&quot;direction&quot;:1,&quot;id&quot;:&quot;2021-04-01T14:59:21&quot;,&quot;maxSize&quot;:{&quot;size1&quot;:62.5},&quot;minSize&quot;:{&quot;size1&quot;:48.799999999999997},&quot;normalSize&quot;:{&quot;size1&quot;:50.518749999999997},&quot;subLayout&quot;:[{&quot;id&quot;:&quot;2021-04-01T14:59:21&quot;,&quot;margin&quot;:{&quot;bottom&quot;:0,&quot;left&quot;:0,&quot;right&quot;:1.9049999713897705,&quot;top&quot;:0},&quot;type&quot;:0},{&quot;id&quot;:&quot;2021-04-01T14:59:21&quot;,&quot;maxSize&quot;:{&quot;size1&quot;:39.999949352743528},&quot;minSize&quot;:{&quot;size1&quot;:22.199949352743527},&quot;normalSize&quot;:{&quot;size1&quot;:31.199949352743531},&quot;subLayout&quot;:[{&quot;id&quot;:&quot;2021-04-01T14:59:21&quot;,&quot;margin&quot;:{&quot;bottom&quot;:0.026000002399086952,&quot;left&quot;:0.019500002264976501,&quot;right&quot;:1.9049999713897705,&quot;top&quot;:2.5399999618530273},&quot;type&quot;:0},{&quot;id&quot;:&quot;2021-04-01T14:59:21&quot;,&quot;margin&quot;:{&quot;bottom&quot;:2.5399999618530273,&quot;left&quot;:0.019500002264976501,&quot;right&quot;:1.9049999713897705,&quot;top&quot;:0.81999999284744263},&quot;maxSize&quot;:{&quot;size1&quot;:33.826784536051015},&quot;minSize&quot;:{&quot;size1&quot;:17.926784536051002},&quot;normalSize&quot;:{&quot;size1&quot;:33.82660150418193},&quot;subLayout&quot;:[{&quot;id&quot;:&quot;2021-04-01T14:59:21&quot;,&quot;margin&quot;:{&quot;bottom&quot;:0.046929735690355301,&quot;left&quot;:0.019500002264976501,&quot;right&quot;:1.9049999713897705,&quot;top&quot;:0.81999999284744263},&quot;type&quot;:0},{&quot;id&quot;:&quot;2021-04-01T14:59:21&quot;,&quot;margin&quot;:{&quot;bottom&quot;:2.5399999618530273,&quot;left&quot;:0.019500002264976501,&quot;right&quot;:1.9049999713897705,&quot;top&quot;:0.14886245131492615},&quot;type&quot;:0}],&quot;type&quot;:0}],&quot;type&quot;:0}],&quot;type&quot;:0}"/>
  <p:tag name="KSO_WM_CHIP_XID" val="5eecb72aa758c1ec0b708a77"/>
  <p:tag name="KSO_WM_SLIDE_BACKGROUND" val="[&quot;general&quot;]"/>
  <p:tag name="KSO_WM_SLIDE_CAN_ADD_NAVIGATION" val="1"/>
  <p:tag name="KSO_WM_CHIP_DECFILLPROP" val="[]"/>
  <p:tag name="KSO_WM_CHIP_GROUPID" val="5eecb72aa758c1ec0b708a76"/>
  <p:tag name="KSO_WM_SLIDE_BK_DARK_LIGHT" val="2"/>
  <p:tag name="KSO_WM_SLIDE_BACKGROUND_TYPE" val="general"/>
  <p:tag name="KSO_WM_SLIDE_SUPPORT_FEATURE_TYPE" val="0"/>
  <p:tag name="KSO_WM_TEMPLATE_ASSEMBLE_XID" val="60656e724054ed1e2fb7f8e8"/>
  <p:tag name="KSO_WM_TEMPLATE_ASSEMBLE_GROUPID" val="60656e724054ed1e2fb7f8e8"/>
</p:tagLst>
</file>

<file path=ppt/tags/tag19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8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81.xml><?xml version="1.0" encoding="utf-8"?>
<p:tagLst xmlns:a="http://schemas.openxmlformats.org/drawingml/2006/main" xmlns:r="http://schemas.openxmlformats.org/officeDocument/2006/relationships" xmlns:p="http://schemas.openxmlformats.org/presentationml/2006/main">
  <p:tag name="KSO_WM_UNIT_VALUE" val="1904*1396"/>
  <p:tag name="KSO_WM_UNIT_HIGHLIGHT" val="0"/>
  <p:tag name="KSO_WM_UNIT_COMPATIBLE" val="1"/>
  <p:tag name="KSO_WM_UNIT_DIAGRAM_ISNUMVISUAL" val="0"/>
  <p:tag name="KSO_WM_UNIT_DIAGRAM_ISREFERUNIT" val="0"/>
  <p:tag name="KSO_WM_UNIT_TYPE" val="d"/>
  <p:tag name="KSO_WM_UNIT_INDEX" val="1"/>
  <p:tag name="KSO_WM_UNIT_ID" val="diagram20207829_1*d*1"/>
  <p:tag name="KSO_WM_TEMPLATE_CATEGORY" val="diagram"/>
  <p:tag name="KSO_WM_TEMPLATE_INDEX" val="20207829"/>
  <p:tag name="KSO_WM_UNIT_LAYERLEVEL" val="1"/>
  <p:tag name="KSO_WM_TAG_VERSION" val="1.0"/>
  <p:tag name="KSO_WM_BEAUTIFY_FLAG" val="#wm#"/>
  <p:tag name="KSO_WM_CHIP_GROUPID" val="5e7310da9a230a26b9e88a19"/>
  <p:tag name="KSO_WM_CHIP_XID" val="5e7310da9a230a26b9e88a1a"/>
  <p:tag name="KSO_WM_UNIT_DEC_AREA_ID" val="eff4ad6c0b4649599231e31ba72a8e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27db97e68e84acabbc1296657c892fa"/>
  <p:tag name="KSO_WM_UNIT_PLACING_PICTURE" val="b27db97e68e84acabbc1296657c892fa"/>
  <p:tag name="KSO_WM_TEMPLATE_ASSEMBLE_XID" val="60656e724054ed1e2fb7f8e8"/>
  <p:tag name="KSO_WM_TEMPLATE_ASSEMBLE_GROUPID" val="60656e724054ed1e2fb7f8e8"/>
</p:tagLst>
</file>

<file path=ppt/tags/tag19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07829_1*a*1"/>
  <p:tag name="KSO_WM_TEMPLATE_CATEGORY" val="diagram"/>
  <p:tag name="KSO_WM_TEMPLATE_INDEX" val="20207829"/>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d26b8d3083744928e23573179e3ff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93d6b3180e140f0ac5107087356bde5"/>
  <p:tag name="KSO_WM_UNIT_TEXT_FILL_FORE_SCHEMECOLOR_INDEX_BRIGHTNESS" val="0"/>
  <p:tag name="KSO_WM_UNIT_TEXT_FILL_FORE_SCHEMECOLOR_INDEX" val="13"/>
  <p:tag name="KSO_WM_UNIT_TEXT_FILL_TYPE" val="1"/>
  <p:tag name="KSO_WM_TEMPLATE_ASSEMBLE_XID" val="60656e724054ed1e2fb7f8e8"/>
  <p:tag name="KSO_WM_TEMPLATE_ASSEMBLE_GROUPID" val="60656e724054ed1e2fb7f8e8"/>
</p:tagLst>
</file>

<file path=ppt/tags/tag19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diagram20207829_1*h_a*1_1"/>
  <p:tag name="KSO_WM_TEMPLATE_CATEGORY" val="diagram"/>
  <p:tag name="KSO_WM_TEMPLATE_INDEX" val="20207829"/>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c8e9ceaf0e264a95937fb8ffcc3c619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bb35e9d1a0147529eeb00e52c167690"/>
  <p:tag name="KSO_WM_UNIT_TEXT_FILL_FORE_SCHEMECOLOR_INDEX_BRIGHTNESS" val="0"/>
  <p:tag name="KSO_WM_UNIT_TEXT_FILL_FORE_SCHEMECOLOR_INDEX" val="13"/>
  <p:tag name="KSO_WM_UNIT_TEXT_FILL_TYPE" val="1"/>
  <p:tag name="KSO_WM_TEMPLATE_ASSEMBLE_XID" val="60656e724054ed1e2fb7f8e8"/>
  <p:tag name="KSO_WM_TEMPLATE_ASSEMBLE_GROUPID" val="60656e724054ed1e2fb7f8e8"/>
</p:tagLst>
</file>

<file path=ppt/tags/tag1984.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7829_1*h_f*1_1"/>
  <p:tag name="KSO_WM_TEMPLATE_CATEGORY" val="diagram"/>
  <p:tag name="KSO_WM_TEMPLATE_INDEX" val="20207829"/>
  <p:tag name="KSO_WM_UNIT_LAYERLEVEL" val="1_1"/>
  <p:tag name="KSO_WM_TAG_VERSION" val="1.0"/>
  <p:tag name="KSO_WM_BEAUTIFY_FLAG" val="#wm#"/>
  <p:tag name="KSO_WM_UNIT_SUBTYPE" val="a"/>
  <p:tag name="KSO_WM_UNIT_DEFAULT_FONT" val="14;20;2"/>
  <p:tag name="KSO_WM_UNIT_BLOCK" val="0"/>
  <p:tag name="KSO_WM_UNIT_VALUE" val="100"/>
  <p:tag name="KSO_WM_UNIT_SHOW_EDIT_AREA_INDICATION" val="1"/>
  <p:tag name="KSO_WM_CHIP_GROUPID" val="5e6b05b36848fb12bee65ad8"/>
  <p:tag name="KSO_WM_CHIP_XID" val="5e6b05b36848fb12bee65ada"/>
  <p:tag name="KSO_WM_UNIT_DEC_AREA_ID" val="d133efc1ad7f467eb00b0a1bb85a6b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bb35e9d1a0147529eeb00e52c167690"/>
  <p:tag name="KSO_WM_UNIT_TEXT_FILL_FORE_SCHEMECOLOR_INDEX_BRIGHTNESS" val="0.25"/>
  <p:tag name="KSO_WM_UNIT_TEXT_FILL_FORE_SCHEMECOLOR_INDEX" val="13"/>
  <p:tag name="KSO_WM_UNIT_TEXT_FILL_TYPE" val="1"/>
  <p:tag name="KSO_WM_TEMPLATE_ASSEMBLE_XID" val="60656e724054ed1e2fb7f8e8"/>
  <p:tag name="KSO_WM_TEMPLATE_ASSEMBLE_GROUPID" val="60656e724054ed1e2fb7f8e8"/>
</p:tagLst>
</file>

<file path=ppt/tags/tag19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8623"/>
  <p:tag name="KSO_WM_SLIDE_LAYOUT_INFO" val="{&quot;backgroundInfo&quot;:[{&quot;bottom&quot;:0,&quot;bottomAbs&quot;:false,&quot;left&quot;:0,&quot;leftAbs&quot;:false,&quot;right&quot;:0,&quot;rightAbs&quot;:false,&quot;top&quot;:0,&quot;topAbs&quot;:false,&quot;type&quot;:&quot;general&quot;}],&quot;id&quot;:&quot;2021-04-01T15:01:40&quot;,&quot;maxSize&quot;:{&quot;size1&quot;:31},&quot;minSize&quot;:{&quot;size1&quot;:31},&quot;normalSize&quot;:{&quot;size1&quot;:31},&quot;subLayout&quot;:[{&quot;direction&quot;:1,&quot;id&quot;:&quot;2021-04-01T15:01:40&quot;,&quot;maxSize&quot;:{&quot;size1&quot;:66.200000000000003},&quot;minSize&quot;:{&quot;size1&quot;:41.200000000000003},&quot;normalSize&quot;:{&quot;size1&quot;:50.987499999999997},&quot;subLayout&quot;:[{&quot;id&quot;:&quot;2021-04-01T15:01:40&quot;,&quot;margin&quot;:{&quot;bottom&quot;:0.81999999284744263,&quot;left&quot;:2.8575000762939453,&quot;right&quot;:0.019500002264976501,&quot;top&quot;:2.9630000591278076},&quot;type&quot;:0},{&quot;id&quot;:&quot;2021-04-01T15:01:40&quot;,&quot;margin&quot;:{&quot;bottom&quot;:0.81999999284744263,&quot;left&quot;:0.61500000953674316,&quot;right&quot;:1.9049999713897705,&quot;top&quot;:2.9630000591278076},&quot;type&quot;:0}],&quot;type&quot;:0},{&quot;direction&quot;:1,&quot;id&quot;:&quot;2021-04-01T15:01:40&quot;,&quot;maxSize&quot;:{&quot;size1&quot;:66.200000000000003},&quot;minSize&quot;:{&quot;size1&quot;:41.200000000000003},&quot;normalSize&quot;:{&quot;size1&quot;:58.01874999999999},&quot;subLayout&quot;:[{&quot;id&quot;:&quot;2021-04-01T15:01:40&quot;,&quot;margin&quot;:{&quot;bottom&quot;:3.3870000839233398,&quot;left&quot;:1.9049999713897705,&quot;right&quot;:0.019500002264976501,&quot;top&quot;:0.87300002574920654},&quot;maxSize&quot;:{&quot;size1&quot;:34.064329508332492},&quot;minSize&quot;:{&quot;size1&quot;:18.164329508332489},&quot;normalSize&quot;:{&quot;size1&quot;:34.06422215460195},&quot;subLayout&quot;:[{&quot;id&quot;:&quot;2021-04-01T15:01:40&quot;,&quot;margin&quot;:{&quot;bottom&quot;:0.046929933130741119,&quot;left&quot;:1.9049999713897705,&quot;right&quot;:0.019500002264976501,&quot;top&quot;:0.87300002574920654},&quot;type&quot;:0},{&quot;id&quot;:&quot;2021-04-01T15:01:40&quot;,&quot;margin&quot;:{&quot;bottom&quot;:3.3870000839233398,&quot;left&quot;:1.9049999713897705,&quot;right&quot;:0.019500002264976501,&quot;top&quot;:0.14886212348937988},&quot;type&quot;:0}],&quot;type&quot;:0},{&quot;id&quot;:&quot;2021-04-01T15:01:40&quot;,&quot;margin&quot;:{&quot;bottom&quot;:2.5399999618530273,&quot;left&quot;:0.61500000953674316,&quot;right&quot;:1.2697499990463257,&quot;top&quot;:0.026000002399086952},&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0fe169b0b434645b09d31bac26c5194&quot;,&quot;fill_align&quot;:&quot;lm&quot;,&quot;chip_types&quot;:[&quot;header&quot;]},{&quot;text_align&quot;:&quot;lm&quot;,&quot;text_direction&quot;:&quot;horizontal&quot;,&quot;support_big_font&quot;:false,&quot;fill_id&quot;:&quot;999c6cd7b05a480f9a6118e791af76e0&quot;,&quot;fill_align&quot;:&quot;lm&quot;,&quot;chip_types&quot;:[&quot;text&quot;]},{&quot;text_align&quot;:&quot;lm&quot;,&quot;text_direction&quot;:&quot;horizontal&quot;,&quot;support_big_font&quot;:false,&quot;fill_id&quot;:&quot;201ca630a5394571bfc2c2894fdfbc2f&quot;,&quot;fill_align&quot;:&quot;cm&quot;,&quot;chip_types&quot;:[&quot;text&quot;]},{&quot;text_align&quot;:&quot;cm&quot;,&quot;text_direction&quot;:&quot;horizontal&quot;,&quot;support_features&quot;:[&quot;collage&quot;],&quot;support_big_font&quot;:false,&quot;fill_id&quot;:&quot;b6e786412cb749de87a9150c6318bff7&quot;,&quot;fill_align&quot;:&quot;cm&quot;,&quot;chip_types&quot;:[&quot;picture&quot;]}]]"/>
  <p:tag name="KSO_WM_SLIDE_ID" val="diagram20208623_1"/>
  <p:tag name="KSO_WM_TEMPLATE_SUBCATEGORY" val="21"/>
  <p:tag name="KSO_WM_TEMPLATE_MASTER_TYPE" val="0"/>
  <p:tag name="KSO_WM_TEMPLATE_COLOR_TYPE" val="1"/>
  <p:tag name="KSO_WM_SLIDE_ITEM_CNT" val="0"/>
  <p:tag name="KSO_WM_SLIDE_INDEX" val="1"/>
  <p:tag name="KSO_WM_TAG_VERSION" val="1.0"/>
  <p:tag name="KSO_WM_SLIDE_LAYOUT" val="a_d_f_h"/>
  <p:tag name="KSO_WM_SLIDE_LAYOUT_CNT" val="1_1_1_1"/>
  <p:tag name="KSO_WM_SLIDE_TYPE" val="text"/>
  <p:tag name="KSO_WM_SLIDE_SUBTYPE" val="picTxt"/>
  <p:tag name="KSO_WM_SLIDE_SIZE" val="467.949*204.702"/>
  <p:tag name="KSO_WM_SLIDE_POSITION" val="72*239.3"/>
  <p:tag name="KSO_WM_SLIDE_CAN_ADD_NAVIGATION" val="1"/>
  <p:tag name="KSO_WM_CHIP_XID" val="5ef20b19a491bb0086638adb"/>
  <p:tag name="KSO_WM_CHIP_DECFILLPROP" val="[]"/>
  <p:tag name="KSO_WM_CHIP_GROUPID" val="5ef20b19a491bb0086638ada"/>
  <p:tag name="KSO_WM_SLIDE_BK_DARK_LIGHT" val="2"/>
  <p:tag name="KSO_WM_SLIDE_BACKGROUND_TYPE" val="general"/>
  <p:tag name="KSO_WM_SLIDE_SUPPORT_FEATURE_TYPE" val="1"/>
  <p:tag name="KSO_WM_TEMPLATE_ASSEMBLE_XID" val="60656e7c4054ed1e2fb7f9c1"/>
  <p:tag name="KSO_WM_TEMPLATE_ASSEMBLE_GROUPID" val="60656e7c4054ed1e2fb7f9c1"/>
</p:tagLst>
</file>

<file path=ppt/tags/tag19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1987.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1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623_1*i*1"/>
  <p:tag name="KSO_WM_TEMPLATE_CATEGORY" val="diagram"/>
  <p:tag name="KSO_WM_TEMPLATE_INDEX" val="20208623"/>
  <p:tag name="KSO_WM_UNIT_LAYERLEVEL" val="1"/>
  <p:tag name="KSO_WM_TAG_VERSION" val="1.0"/>
  <p:tag name="KSO_WM_BEAUTIFY_FLAG" val="#wm#"/>
  <p:tag name="KSO_WM_UNIT_COLOR_SCHEME_SHAPE_ID" val="22"/>
  <p:tag name="KSO_WM_UNIT_COLOR_SCHEME_PARENT_PAGE" val="0_1"/>
  <p:tag name="KSO_WM_UNIT_FOIL_COLOR" val="1"/>
  <p:tag name="KSO_WM_UNIT_ADJUSTLAYOUT_ID" val="22"/>
  <p:tag name="KSO_WM_UNIT_BLOCK" val="0"/>
  <p:tag name="KSO_WM_UNIT_SM_LIMIT_TYPE" val="0"/>
  <p:tag name="KSO_WM_UNIT_DEC_AREA_ID" val="f5c6f94092a24a709b4f1641e0b832b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92"/>
  <p:tag name="KSO_WM_TEMPLATE_ASSEMBLE_XID" val="60656e7c4054ed1e2fb7f9c1"/>
  <p:tag name="KSO_WM_TEMPLATE_ASSEMBLE_GROUPID" val="60656e7c4054ed1e2fb7f9c1"/>
</p:tagLst>
</file>

<file path=ppt/tags/tag1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8623_1*i*2"/>
  <p:tag name="KSO_WM_TEMPLATE_CATEGORY" val="diagram"/>
  <p:tag name="KSO_WM_TEMPLATE_INDEX" val="20208623"/>
  <p:tag name="KSO_WM_UNIT_LAYERLEVEL" val="1"/>
  <p:tag name="KSO_WM_TAG_VERSION" val="1.0"/>
  <p:tag name="KSO_WM_BEAUTIFY_FLAG" val="#wm#"/>
  <p:tag name="KSO_WM_UNIT_COLOR_SCHEME_SHAPE_ID" val="41"/>
  <p:tag name="KSO_WM_UNIT_COLOR_SCHEME_PARENT_PAGE" val="0_1"/>
  <p:tag name="KSO_WM_UNIT_ADJUSTLAYOUT_ID" val="41"/>
  <p:tag name="KSO_WM_UNIT_BLOCK" val="0"/>
  <p:tag name="KSO_WM_UNIT_SM_LIMIT_TYPE" val="0"/>
  <p:tag name="KSO_WM_UNIT_DEC_AREA_ID" val="984e79478dea41598389b445d2766bd9"/>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7c4054ed1e2fb7f9c1"/>
  <p:tag name="KSO_WM_TEMPLATE_ASSEMBLE_GROUPID" val="60656e7c4054ed1e2fb7f9c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8623_1*i*3"/>
  <p:tag name="KSO_WM_TEMPLATE_CATEGORY" val="diagram"/>
  <p:tag name="KSO_WM_TEMPLATE_INDEX" val="20208623"/>
  <p:tag name="KSO_WM_UNIT_LAYERLEVEL" val="1"/>
  <p:tag name="KSO_WM_TAG_VERSION" val="1.0"/>
  <p:tag name="KSO_WM_BEAUTIFY_FLAG" val="#wm#"/>
  <p:tag name="KSO_WM_UNIT_COLOR_SCHEME_SHAPE_ID" val="51"/>
  <p:tag name="KSO_WM_UNIT_COLOR_SCHEME_PARENT_PAGE" val="0_1"/>
  <p:tag name="KSO_WM_UNIT_DECOLORIZATION" val="1"/>
  <p:tag name="KSO_WM_UNIT_ADJUSTLAYOUT_ID" val="51"/>
  <p:tag name="KSO_WM_UNIT_BLOCK" val="0"/>
  <p:tag name="KSO_WM_UNIT_SM_LIMIT_TYPE" val="0"/>
  <p:tag name="KSO_WM_UNIT_DEC_AREA_ID" val="ab70d8c0a30f4674927d92a168e2c9da"/>
  <p:tag name="KSO_WM_UNIT_DECORATE_INFO" val="{&quot;DecorateInfoH&quot;:{&quot;IsAbs&quot;:true},&quot;DecorateInfoW&quot;:{&quot;IsAbs&quot;:true},&quot;DecorateInfoX&quot;:{&quot;IsAbs&quot;:true,&quot;Pos&quot;:2},&quot;DecorateInfoY&quot;:{&quot;IsAbs&quot;:true,&quot;Pos&quot;:1},&quot;ReferentInfo&quot;:{&quot;Id&quot;:&quot;0e99de0b2fed4cba9352a3a3911482b9&quot;,&quot;X&quot;:{&quot;Pos&quot;:2},&quot;Y&quot;:{&quot;Pos&quot;:1}},&quot;whChangeMode&quot;:0}"/>
  <p:tag name="KSO_WM_CHIP_GROUPID" val="5ef20b19a491bb0086638ada"/>
  <p:tag name="KSO_WM_CHIP_XID" val="5ef20b19a491bb0086638adb"/>
  <p:tag name="KSO_WM_TEMPLATE_ASSEMBLE_XID" val="60656e7c4054ed1e2fb7f9c1"/>
  <p:tag name="KSO_WM_TEMPLATE_ASSEMBLE_GROUPID" val="60656e7c4054ed1e2fb7f9c1"/>
</p:tagLst>
</file>

<file path=ppt/tags/tag1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8623_1*i*4"/>
  <p:tag name="KSO_WM_TEMPLATE_CATEGORY" val="diagram"/>
  <p:tag name="KSO_WM_TEMPLATE_INDEX" val="20208623"/>
  <p:tag name="KSO_WM_UNIT_LAYERLEVEL" val="1"/>
  <p:tag name="KSO_WM_TAG_VERSION" val="1.0"/>
  <p:tag name="KSO_WM_BEAUTIFY_FLAG" val="#wm#"/>
  <p:tag name="KSO_WM_UNIT_COLOR_SCHEME_SHAPE_ID" val="46"/>
  <p:tag name="KSO_WM_UNIT_COLOR_SCHEME_PARENT_PAGE" val="0_1"/>
  <p:tag name="KSO_WM_UNIT_FOIL_COLOR" val="1"/>
  <p:tag name="KSO_WM_UNIT_ADJUSTLAYOUT_ID" val="46"/>
  <p:tag name="KSO_WM_UNIT_BLOCK" val="0"/>
  <p:tag name="KSO_WM_UNIT_SM_LIMIT_TYPE" val="2"/>
  <p:tag name="KSO_WM_UNIT_DEC_AREA_ID" val="d4d0bee935b942c08bd53e9c62ddd4fc"/>
  <p:tag name="KSO_WM_UNIT_DECORATE_INFO" val="{&quot;DecorateInfoH&quot;:{&quot;IsAbs&quot;:true},&quot;DecorateInfoW&quot;:{&quot;IsAbs&quot;:true},&quot;DecorateInfoX&quot;:{&quot;IsAbs&quot;:true,&quot;Pos&quot;:2},&quot;DecorateInfoY&quot;:{&quot;IsAbs&quot;:true,&quot;Pos&quot;:1},&quot;ReferentInfo&quot;:{&quot;Id&quot;:&quot;7ec9028d4d1344cda8cec8301becbfc0;6216a6eebb674781ad2cfc27fd0e108f&quot;,&quot;X&quot;:{&quot;Pos&quot;:2},&quot;Y&quot;:{&quot;Pos&quot;:1}},&quot;whChangeMode&quot;:0}"/>
  <p:tag name="KSO_WM_CHIP_GROUPID" val="5ef20b19a491bb0086638ada"/>
  <p:tag name="KSO_WM_CHIP_XID" val="5ef20b19a491bb0086638ad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92"/>
  <p:tag name="KSO_WM_TEMPLATE_ASSEMBLE_XID" val="60656e7c4054ed1e2fb7f9c1"/>
  <p:tag name="KSO_WM_TEMPLATE_ASSEMBLE_GROUPID" val="60656e7c4054ed1e2fb7f9c1"/>
</p:tagLst>
</file>

<file path=ppt/tags/tag1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8623_1*i*5"/>
  <p:tag name="KSO_WM_TEMPLATE_CATEGORY" val="diagram"/>
  <p:tag name="KSO_WM_TEMPLATE_INDEX" val="20208623"/>
  <p:tag name="KSO_WM_UNIT_LAYERLEVEL" val="1"/>
  <p:tag name="KSO_WM_TAG_VERSION" val="1.0"/>
  <p:tag name="KSO_WM_BEAUTIFY_FLAG" val="#wm#"/>
  <p:tag name="KSO_WM_UNIT_COLOR_SCHEME_SHAPE_ID" val="42"/>
  <p:tag name="KSO_WM_UNIT_COLOR_SCHEME_PARENT_PAGE" val="0_1"/>
  <p:tag name="KSO_WM_UNIT_ADJUSTLAYOUT_ID" val="42"/>
  <p:tag name="KSO_WM_UNIT_BLOCK" val="0"/>
  <p:tag name="KSO_WM_UNIT_SM_LIMIT_TYPE" val="0"/>
  <p:tag name="KSO_WM_UNIT_DEC_AREA_ID" val="108ee4b73aa643149fb0edb85c42342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f20b19a491bb0086638ada"/>
  <p:tag name="KSO_WM_CHIP_XID" val="5ef20b19a491bb0086638a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7c4054ed1e2fb7f9c1"/>
  <p:tag name="KSO_WM_TEMPLATE_ASSEMBLE_GROUPID" val="60656e7c4054ed1e2fb7f9c1"/>
</p:tagLst>
</file>

<file path=ppt/tags/tag19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08623_1*a*1"/>
  <p:tag name="KSO_WM_TEMPLATE_CATEGORY" val="diagram"/>
  <p:tag name="KSO_WM_TEMPLATE_INDEX" val="2020862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e99de0b2fed4cba9352a3a3911482b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0af6890a1a34cd4b28037f612131977"/>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9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23_1*f*1"/>
  <p:tag name="KSO_WM_TEMPLATE_CATEGORY" val="diagram"/>
  <p:tag name="KSO_WM_TEMPLATE_INDEX" val="20208623"/>
  <p:tag name="KSO_WM_UNIT_LAYERLEVEL" val="1"/>
  <p:tag name="KSO_WM_TAG_VERSION" val="1.0"/>
  <p:tag name="KSO_WM_BEAUTIFY_FLAG" val="#wm#"/>
  <p:tag name="KSO_WM_UNIT_DEFAULT_FONT" val="14;20;2"/>
  <p:tag name="KSO_WM_UNIT_BLOCK" val="0"/>
  <p:tag name="KSO_WM_UNIT_VALUE" val="38"/>
  <p:tag name="KSO_WM_UNIT_SHOW_EDIT_AREA_INDICATION" val="1"/>
  <p:tag name="KSO_WM_CHIP_GROUPID" val="5e6b05596848fb12bee65ac8"/>
  <p:tag name="KSO_WM_CHIP_XID" val="5e6b05596848fb12bee65aca"/>
  <p:tag name="KSO_WM_UNIT_DEC_AREA_ID" val="ac441d6ed74d49ae868317397845179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de5963253444470a8deebabe1f7f097"/>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23"/>
  <p:tag name="KSO_WM_UNIT_HIGHLIGHT" val="0"/>
  <p:tag name="KSO_WM_UNIT_COMPATIBLE" val="0"/>
  <p:tag name="KSO_WM_UNIT_DIAGRAM_ISNUMVISUAL" val="0"/>
  <p:tag name="KSO_WM_UNIT_DIAGRAM_ISREFERUNIT" val="0"/>
  <p:tag name="KSO_WM_UNIT_TYPE" val="h_a"/>
  <p:tag name="KSO_WM_UNIT_INDEX" val="1_1"/>
  <p:tag name="KSO_WM_UNIT_ID" val="diagram20208623_1*h_a*1_1"/>
  <p:tag name="KSO_WM_TEMPLATE_CATEGORY" val="diagram"/>
  <p:tag name="KSO_WM_TEMPLATE_INDEX" val="2020862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7ec9028d4d1344cda8cec8301becbfc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
  <p:tag name="KSO_WM_UNIT_TEXT_FILL_FORE_SCHEMECOLOR_INDEX" val="13"/>
  <p:tag name="KSO_WM_UNIT_TEXT_FILL_TYPE" val="1"/>
  <p:tag name="KSO_WM_TEMPLATE_ASSEMBLE_XID" val="60656e7c4054ed1e2fb7f9c1"/>
  <p:tag name="KSO_WM_TEMPLATE_ASSEMBLE_GROUPID" val="60656e7c4054ed1e2fb7f9c1"/>
</p:tagLst>
</file>

<file path=ppt/tags/tag1996.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8623_1*h_f*1_1"/>
  <p:tag name="KSO_WM_TEMPLATE_CATEGORY" val="diagram"/>
  <p:tag name="KSO_WM_TEMPLATE_INDEX" val="20208623"/>
  <p:tag name="KSO_WM_UNIT_LAYERLEVEL" val="1_1"/>
  <p:tag name="KSO_WM_TAG_VERSION" val="1.0"/>
  <p:tag name="KSO_WM_BEAUTIFY_FLAG" val="#wm#"/>
  <p:tag name="KSO_WM_UNIT_SUBTYPE" val="a"/>
  <p:tag name="KSO_WM_UNIT_DEFAULT_FONT" val="14;20;2"/>
  <p:tag name="KSO_WM_UNIT_BLOCK" val="0"/>
  <p:tag name="KSO_WM_UNIT_VALUE" val="138"/>
  <p:tag name="KSO_WM_UNIT_SHOW_EDIT_AREA_INDICATION" val="1"/>
  <p:tag name="KSO_WM_CHIP_GROUPID" val="5e6b05b36848fb12bee65ad8"/>
  <p:tag name="KSO_WM_CHIP_XID" val="5e6b05b36848fb12bee65ada"/>
  <p:tag name="KSO_WM_UNIT_DEC_AREA_ID" val="6216a6eebb674781ad2cfc27fd0e10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326cb5b344d74a217b48ba2ceb745"/>
  <p:tag name="KSO_WM_UNIT_TEXT_FILL_FORE_SCHEMECOLOR_INDEX_BRIGHTNESS" val="0.25"/>
  <p:tag name="KSO_WM_UNIT_TEXT_FILL_FORE_SCHEMECOLOR_INDEX" val="13"/>
  <p:tag name="KSO_WM_UNIT_TEXT_FILL_TYPE" val="1"/>
  <p:tag name="KSO_WM_TEMPLATE_ASSEMBLE_XID" val="60656e7c4054ed1e2fb7f9c1"/>
  <p:tag name="KSO_WM_TEMPLATE_ASSEMBLE_GROUPID" val="60656e7c4054ed1e2fb7f9c1"/>
</p:tagLst>
</file>

<file path=ppt/tags/tag1997.xml><?xml version="1.0" encoding="utf-8"?>
<p:tagLst xmlns:a="http://schemas.openxmlformats.org/drawingml/2006/main" xmlns:r="http://schemas.openxmlformats.org/officeDocument/2006/relationships" xmlns:p="http://schemas.openxmlformats.org/presentationml/2006/main">
  <p:tag name="KSO_WM_UNIT_VALUE" val="1058*1227"/>
  <p:tag name="KSO_WM_UNIT_HIGHLIGHT" val="0"/>
  <p:tag name="KSO_WM_UNIT_COMPATIBLE" val="1"/>
  <p:tag name="KSO_WM_UNIT_DIAGRAM_ISNUMVISUAL" val="0"/>
  <p:tag name="KSO_WM_UNIT_DIAGRAM_ISREFERUNIT" val="0"/>
  <p:tag name="KSO_WM_UNIT_TYPE" val="d"/>
  <p:tag name="KSO_WM_UNIT_INDEX" val="1"/>
  <p:tag name="KSO_WM_UNIT_ID" val="diagram20208623_1*d*1"/>
  <p:tag name="KSO_WM_TEMPLATE_CATEGORY" val="diagram"/>
  <p:tag name="KSO_WM_TEMPLATE_INDEX" val="20208623"/>
  <p:tag name="KSO_WM_UNIT_LAYERLEVEL" val="1"/>
  <p:tag name="KSO_WM_TAG_VERSION" val="1.0"/>
  <p:tag name="KSO_WM_BEAUTIFY_FLAG" val="#wm#"/>
  <p:tag name="KSO_WM_CHIP_GROUPID" val="5e7310da9a230a26b9e88a19"/>
  <p:tag name="KSO_WM_CHIP_XID" val="5e7310da9a230a26b9e88a1a"/>
  <p:tag name="KSO_WM_UNIT_DEC_AREA_ID" val="0a8220e801a0454f8b660cd3d5d460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b3a7764e83048959e91b3223b5e2fe8"/>
  <p:tag name="KSO_WM_TEMPLATE_ASSEMBLE_XID" val="60656e7c4054ed1e2fb7f9c1"/>
  <p:tag name="KSO_WM_TEMPLATE_ASSEMBLE_GROUPID" val="60656e7c4054ed1e2fb7f9c1"/>
  <p:tag name="KSO_WM_UNIT_PICTURE_CLIP_FLAG" val="0"/>
</p:tagLst>
</file>

<file path=ppt/tags/tag19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11068"/>
  <p:tag name="KSO_WM_SLIDE_LAYOUT_INFO" val="{&quot;backgroundInfo&quot;:[{&quot;bottom&quot;:0,&quot;bottomAbs&quot;:false,&quot;left&quot;:0,&quot;leftAbs&quot;:false,&quot;right&quot;:0,&quot;rightAbs&quot;:false,&quot;top&quot;:0,&quot;topAbs&quot;:false,&quot;type&quot;:&quot;general&quot;}],&quot;direction&quot;:1,&quot;id&quot;:&quot;2021-04-01T15:11:13&quot;,&quot;maxSize&quot;:{&quot;size1&quot;:53.799999999999997},&quot;minSize&quot;:{&quot;size1&quot;:28.699999999999999},&quot;normalSize&quot;:{&quot;size1&quot;:52.08124999999999},&quot;subLayout&quot;:[{&quot;id&quot;:&quot;2021-04-01T15:11:13&quot;,&quot;type&quot;:0},{&quot;id&quot;:&quot;2021-04-01T15:11:13&quot;,&quot;maxSize&quot;:{&quot;size1&quot;:37.899686001791373},&quot;minSize&quot;:{&quot;size1&quot;:24.399686001791377},&quot;normalSize&quot;:{&quot;size1&quot;:27.233019335124709},&quot;subLayout&quot;:[{&quot;id&quot;:&quot;2021-04-01T15:11:13&quot;,&quot;margin&quot;:{&quot;bottom&quot;:0.026000002399086952,&quot;left&quot;:0.939750075340271,&quot;right&quot;:0.95249998569488525,&quot;top&quot;:2.5399999618530273},&quot;type&quot;:0},{&quot;id&quot;:&quot;2021-04-01T15:11:13&quot;,&quot;margin&quot;:{&quot;bottom&quot;:2.5399999618530273,&quot;left&quot;:0.939750075340271,&quot;right&quot;:0.95249998569488525,&quot;top&quot;:0.81999999284744263},&quot;maxSize&quot;:{&quot;size1&quot;:35.706964803065816},&quot;minSize&quot;:{&quot;size1&quot;:19.80696480306581},&quot;normalSize&quot;:{&quot;size1&quot;:35.53225103571144},&quot;subLayout&quot;:[{&quot;id&quot;:&quot;2021-04-01T15:11:13&quot;,&quot;margin&quot;:{&quot;bottom&quot;:0.046930275857448578,&quot;left&quot;:0.939750075340271,&quot;right&quot;:0.95249998569488525,&quot;top&quot;:0.81999999284744263},&quot;type&quot;:0},{&quot;id&quot;:&quot;2021-04-01T15:11:13&quot;,&quot;margin&quot;:{&quot;bottom&quot;:2.5399999618530273,&quot;left&quot;:0.939750075340271,&quot;right&quot;:0.95249998569488525,&quot;top&quot;:0.14886191487312317},&quot;type&quot;:0}],&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KSO_WM_SLIDE_ID" val="diagram2021106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371.95*192.701"/>
  <p:tag name="KSO_WM_SLIDE_POSITION" val="552.004*275.302"/>
  <p:tag name="KSO_WM_TAG_VERSION" val="1.0"/>
  <p:tag name="KSO_WM_SLIDE_LAYOUT" val="a_d_h"/>
  <p:tag name="KSO_WM_SLIDE_LAYOUT_CNT" val="1_1_1"/>
  <p:tag name="KSO_WM_SLIDE_CAN_ADD_NAVIGATION" val="1"/>
  <p:tag name="KSO_WM_CHIP_DECFILLPROP" val="[]"/>
  <p:tag name="KSO_WM_CHIP_GROUPID" val="5ef0868204715a21078025bc"/>
  <p:tag name="KSO_WM_SLIDE_BK_DARK_LIGHT" val="2"/>
  <p:tag name="KSO_WM_SLIDE_BACKGROUND_TYPE" val="general"/>
  <p:tag name="KSO_WM_SLIDE_SUPPORT_FEATURE_TYPE" val="0"/>
  <p:tag name="KSO_WM_TEMPLATE_ASSEMBLE_XID" val="60656ea84054ed1e2fb7fd36"/>
  <p:tag name="KSO_WM_TEMPLATE_ASSEMBLE_GROUPID" val="60656ea84054ed1e2fb7fd36"/>
</p:tagLst>
</file>

<file path=ppt/tags/tag199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4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eb4a4a49b1914af3a67baf993d02a41f"/>
  <p:tag name="KSO_WM_UNIT_DECORATE_INFO" val=""/>
  <p:tag name="KSO_WM_UNIT_SM_LIMIT_TYPE" val=""/>
  <p:tag name="KSO_WM_CHIP_FILLAREA_FILL_RULE" val="{&quot;fill_align&quot;:&quot;cm&quot;,&quot;fill_effect&quot;:[],&quot;fill_mode&quot;:&quot;full&quot;,&quot;sacle_strategy&quot;:&quot;stretch&quot;}"/>
  <p:tag name="KSO_WM_ASSEMBLE_CHIP_INDEX" val="2d19cc00bc224b4484ef343a76ed8bdc"/>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2001.xml><?xml version="1.0" encoding="utf-8"?>
<p:tagLst xmlns:a="http://schemas.openxmlformats.org/drawingml/2006/main" xmlns:r="http://schemas.openxmlformats.org/officeDocument/2006/relationships"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8_1*d*1"/>
  <p:tag name="KSO_WM_TEMPLATE_CATEGORY" val="diagram"/>
  <p:tag name="KSO_WM_TEMPLATE_INDEX" val="20211068"/>
  <p:tag name="KSO_WM_UNIT_LAYERLEVEL" val="1"/>
  <p:tag name="KSO_WM_TAG_VERSION" val="1.0"/>
  <p:tag name="KSO_WM_BEAUTIFY_FLAG" val="#wm#"/>
  <p:tag name="KSO_WM_CHIP_GROUPID" val="5e7310da9a230a26b9e88a19"/>
  <p:tag name="KSO_WM_CHIP_XID" val="5e7310da9a230a26b9e88a1a"/>
  <p:tag name="KSO_WM_UNIT_DEC_AREA_ID" val="602c25668bb54b5f8617d8a646e4bc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34d40d2797f4c72a73a53313945b5e3"/>
  <p:tag name="KSO_WM_UNIT_PLACING_PICTURE" val="f34d40d2797f4c72a73a53313945b5e3"/>
  <p:tag name="KSO_WM_TEMPLATE_ASSEMBLE_XID" val="60656ea84054ed1e2fb7fd36"/>
  <p:tag name="KSO_WM_TEMPLATE_ASSEMBLE_GROUPID" val="60656ea84054ed1e2fb7fd36"/>
</p:tagLst>
</file>

<file path=ppt/tags/tag20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8_1*a*1"/>
  <p:tag name="KSO_WM_TEMPLATE_CATEGORY" val="diagram"/>
  <p:tag name="KSO_WM_TEMPLATE_INDEX" val="202110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a35106b34d4474ab53925e579e5bdf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4098db54a52408a8e9145ec23477df0"/>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20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18"/>
  <p:tag name="KSO_WM_UNIT_HIGHLIGHT" val="0"/>
  <p:tag name="KSO_WM_UNIT_COMPATIBLE" val="0"/>
  <p:tag name="KSO_WM_UNIT_DIAGRAM_ISNUMVISUAL" val="0"/>
  <p:tag name="KSO_WM_UNIT_DIAGRAM_ISREFERUNIT" val="0"/>
  <p:tag name="KSO_WM_UNIT_TYPE" val="h_a"/>
  <p:tag name="KSO_WM_UNIT_INDEX" val="1_1"/>
  <p:tag name="KSO_WM_UNIT_ID" val="diagram20211068_1*h_a*1_1"/>
  <p:tag name="KSO_WM_TEMPLATE_CATEGORY" val="diagram"/>
  <p:tag name="KSO_WM_TEMPLATE_INDEX" val="20211068"/>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01dd476483dd4d559859d8d2beebd1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
  <p:tag name="KSO_WM_UNIT_TEXT_FILL_FORE_SCHEMECOLOR_INDEX" val="13"/>
  <p:tag name="KSO_WM_UNIT_TEXT_FILL_TYPE" val="1"/>
  <p:tag name="KSO_WM_TEMPLATE_ASSEMBLE_XID" val="60656ea84054ed1e2fb7fd36"/>
  <p:tag name="KSO_WM_TEMPLATE_ASSEMBLE_GROUPID" val="60656ea84054ed1e2fb7fd36"/>
</p:tagLst>
</file>

<file path=ppt/tags/tag2004.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068_1*h_f*1_1"/>
  <p:tag name="KSO_WM_TEMPLATE_CATEGORY" val="diagram"/>
  <p:tag name="KSO_WM_TEMPLATE_INDEX" val="20211068"/>
  <p:tag name="KSO_WM_UNIT_LAYERLEVEL" val="1_1"/>
  <p:tag name="KSO_WM_TAG_VERSION" val="1.0"/>
  <p:tag name="KSO_WM_BEAUTIFY_FLAG" val="#wm#"/>
  <p:tag name="KSO_WM_UNIT_SUBTYPE" val="a"/>
  <p:tag name="KSO_WM_UNIT_DEFAULT_FONT" val="14;20;2"/>
  <p:tag name="KSO_WM_UNIT_BLOCK" val="0"/>
  <p:tag name="KSO_WM_UNIT_VALUE" val="108"/>
  <p:tag name="KSO_WM_UNIT_SHOW_EDIT_AREA_INDICATION" val="1"/>
  <p:tag name="KSO_WM_CHIP_GROUPID" val="5e6b05b36848fb12bee65ad8"/>
  <p:tag name="KSO_WM_CHIP_XID" val="5e6b05b36848fb12bee65ada"/>
  <p:tag name="KSO_WM_UNIT_DEC_AREA_ID" val="5ddd7ed7004044569c7e7074772d99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ac1f57e4eb24e3e8523dade9e860faa"/>
  <p:tag name="KSO_WM_UNIT_TEXT_FILL_FORE_SCHEMECOLOR_INDEX_BRIGHTNESS" val="0.25"/>
  <p:tag name="KSO_WM_UNIT_TEXT_FILL_FORE_SCHEMECOLOR_INDEX" val="13"/>
  <p:tag name="KSO_WM_UNIT_TEXT_FILL_TYPE" val="1"/>
  <p:tag name="KSO_WM_TEMPLATE_ASSEMBLE_XID" val="60656ea84054ed1e2fb7fd36"/>
  <p:tag name="KSO_WM_TEMPLATE_ASSEMBLE_GROUPID" val="60656ea84054ed1e2fb7fd36"/>
</p:tagLst>
</file>

<file path=ppt/tags/tag20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9347"/>
  <p:tag name="KSO_WM_CHIP_INFOS" val="{&quot;layout_type&quot;:&quot;formiddle2&quot;,&quot;slide_type&quot;:[&quot;sectionTitle&quot;],&quot;aspect_ratio&quot;:&quot;16:9&quot;}"/>
  <p:tag name="KSO_WM_CHIP_XID" val="5ebe041a0ac41c4a0a525593"/>
  <p:tag name="KSO_WM_CHIP_FILLPROP" val="[[{&quot;fill_id&quot;:&quot;1dc1cf96fcc84f858df78e7d4b5f2f95&quot;,&quot;fill_align&quot;:&quot;cm&quot;,&quot;text_align&quot;:&quot;cm&quot;,&quot;text_direction&quot;:&quot;horizontal&quot;,&quot;chip_types&quot;:[&quot;text&quot;,&quot;header&quot;]}]]"/>
  <p:tag name="KSO_WM_SLIDE_ID" val="custom20209347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800*300"/>
  <p:tag name="KSO_WM_SLIDE_POSITION" val="79*119"/>
  <p:tag name="KSO_WM_TAG_VERSION" val="1.0"/>
  <p:tag name="KSO_WM_SLIDE_LAYOUT" val="a"/>
  <p:tag name="KSO_WM_SLIDE_LAYOUT_CNT" val="1"/>
  <p:tag name="KSO_WM_CHIP_GROUPID" val="5ebf6661ddc3daf3fef3f760"/>
  <p:tag name="KSO_WM_SLIDE_LAYOUT_INFO" val="{&quot;id&quot;:&quot;2020-07-20T23:42:19&quot;,&quot;margin&quot;:{&quot;bottom&quot;:4.9322423934936523,&quot;left&quot;:2.1165814399719238,&quot;right&quot;:2.1165933609008789,&quot;top&quot;:4.9322295188903809},&quot;type&quot;:0}"/>
  <p:tag name="KSO_WM_SLIDE_BK_DARK_LIGHT" val="2"/>
  <p:tag name="KSO_WM_SLIDE_BACKGROUND_TYPE" val="general"/>
  <p:tag name="KSO_WM_SLIDE_SUPPORT_FEATURE_TYPE" val="0"/>
  <p:tag name="KSO_WM_TEMPLATE_ASSEMBLE_XID" val="5f15ba878050c250ba6638b9"/>
  <p:tag name="KSO_WM_TEMPLATE_ASSEMBLE_GROUPID" val="5f154c358050c250ba65dcc2"/>
</p:tagLst>
</file>

<file path=ppt/tags/tag2006.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9347_7*a*1"/>
  <p:tag name="KSO_WM_TEMPLATE_CATEGORY" val="custom"/>
  <p:tag name="KSO_WM_TEMPLATE_INDEX" val="20209347"/>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8637b91d10fb45a4a3011148024f5107"/>
  <p:tag name="KSO_WM_ASSEMBLE_CHIP_INDEX" val="243d236f2eb349278d48ae3572897a95"/>
  <p:tag name="KSO_WM_UNIT_TEXT_FILL_FORE_SCHEMECOLOR_INDEX_BRIGHTNESS" val="0.15"/>
  <p:tag name="KSO_WM_UNIT_TEXT_FILL_FORE_SCHEMECOLOR_INDEX" val="13"/>
  <p:tag name="KSO_WM_UNIT_TEXT_FILL_TYPE" val="1"/>
</p:tagLst>
</file>

<file path=ppt/tags/tag2007.xml><?xml version="1.0" encoding="utf-8"?>
<p:tagLst xmlns:a="http://schemas.openxmlformats.org/drawingml/2006/main" xmlns:r="http://schemas.openxmlformats.org/officeDocument/2006/relationships"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23:42&quot;,&quot;maxSize&quot;:{&quot;size1&quot;:31.100000000000001},&quot;minSize&quot;:{&quot;size1&quot;:20.100000000000001},&quot;normalSize&quot;:{&quot;size1&quot;:20.100000000000001},&quot;subLayout&quot;:[{&quot;id&quot;:&quot;2021-04-01T15:23:42&quot;,&quot;margin&quot;:{&quot;bottom&quot;:0.026000002399086952,&quot;left&quot;:1.2697499990463257,&quot;right&quot;:1.2697499990463257,&quot;top&quot;:1.6929999589920044},&quot;type&quot;:0},{&quot;id&quot;:&quot;2021-04-01T15:23:42&quot;,&quot;margin&quot;:{&quot;bottom&quot;:1.6929999589920044,&quot;left&quot;:1.2697499990463257,&quot;right&quot;:1.2697499990463257,&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60656efa4054ed1e2fb801af"/>
  <p:tag name="KSO_WM_TEMPLATE_ASSEMBLE_GROUPID" val="60656efa4054ed1e2fb801af"/>
</p:tagLst>
</file>

<file path=ppt/tags/tag200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200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e40cbed385441cb8bb854fdb404afb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0eda5f51e9b2451188f786c5ba476474"/>
  <p:tag name="KSO_WM_UNIT_TEXT_FILL_FORE_SCHEMECOLOR_INDEX_BRIGHTNESS" val="0"/>
  <p:tag name="KSO_WM_UNIT_TEXT_FILL_FORE_SCHEMECOLOR_INDEX" val="13"/>
  <p:tag name="KSO_WM_UNIT_TEXT_FILL_TYPE" val="1"/>
  <p:tag name="KSO_WM_TEMPLATE_ASSEMBLE_XID" val="60656efa4054ed1e2fb801af"/>
  <p:tag name="KSO_WM_TEMPLATE_ASSEMBLE_GROUPID" val="60656efa4054ed1e2fb801af"/>
</p:tagLst>
</file>

<file path=ppt/tags/tag2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1_1"/>
  <p:tag name="KSO_WM_TEMPLATE_CATEGORY" val="diagram"/>
  <p:tag name="KSO_WM_TEMPLATE_INDEX" val="20219153"/>
  <p:tag name="KSO_WM_UNIT_LAYERLEVEL" val="1_1_1"/>
  <p:tag name="KSO_WM_TAG_VERSION" val="1.0"/>
  <p:tag name="KSO_WM_BEAUTIFY_FLAG" val="#wm#"/>
  <p:tag name="KSO_WM_UNIT_TYPE" val="m_h_i"/>
  <p:tag name="KSO_WM_UNIT_INDEX" val="1_1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19153_4*m_h_f*1_1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1_2"/>
  <p:tag name="KSO_WM_TEMPLATE_CATEGORY" val="diagram"/>
  <p:tag name="KSO_WM_TEMPLATE_INDEX" val="20219153"/>
  <p:tag name="KSO_WM_UNIT_LAYERLEVEL" val="1_1_1"/>
  <p:tag name="KSO_WM_TAG_VERSION" val="1.0"/>
  <p:tag name="KSO_WM_BEAUTIFY_FLAG" val="#wm#"/>
  <p:tag name="KSO_WM_UNIT_TYPE" val="m_h_i"/>
  <p:tag name="KSO_WM_UNIT_INDEX" val="1_1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2_1"/>
  <p:tag name="KSO_WM_TEMPLATE_CATEGORY" val="diagram"/>
  <p:tag name="KSO_WM_TEMPLATE_INDEX" val="20219153"/>
  <p:tag name="KSO_WM_UNIT_LAYERLEVEL" val="1_1_1"/>
  <p:tag name="KSO_WM_TAG_VERSION" val="1.0"/>
  <p:tag name="KSO_WM_BEAUTIFY_FLAG" val="#wm#"/>
  <p:tag name="KSO_WM_UNIT_TYPE" val="m_h_i"/>
  <p:tag name="KSO_WM_UNIT_INDEX" val="1_2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19153_4*m_h_f*1_2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2_2"/>
  <p:tag name="KSO_WM_TEMPLATE_CATEGORY" val="diagram"/>
  <p:tag name="KSO_WM_TEMPLATE_INDEX" val="20219153"/>
  <p:tag name="KSO_WM_UNIT_LAYERLEVEL" val="1_1_1"/>
  <p:tag name="KSO_WM_TAG_VERSION" val="1.0"/>
  <p:tag name="KSO_WM_BEAUTIFY_FLAG" val="#wm#"/>
  <p:tag name="KSO_WM_UNIT_TYPE" val="m_h_i"/>
  <p:tag name="KSO_WM_UNIT_INDEX" val="1_2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3_1"/>
  <p:tag name="KSO_WM_TEMPLATE_CATEGORY" val="diagram"/>
  <p:tag name="KSO_WM_TEMPLATE_INDEX" val="20219153"/>
  <p:tag name="KSO_WM_UNIT_LAYERLEVEL" val="1_1_1"/>
  <p:tag name="KSO_WM_TAG_VERSION" val="1.0"/>
  <p:tag name="KSO_WM_BEAUTIFY_FLAG" val="#wm#"/>
  <p:tag name="KSO_WM_UNIT_TYPE" val="m_h_i"/>
  <p:tag name="KSO_WM_UNIT_INDEX" val="1_3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3_1"/>
  <p:tag name="KSO_WM_UNIT_ID" val="diagram20219153_4*m_h_f*1_3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3_2"/>
  <p:tag name="KSO_WM_TEMPLATE_CATEGORY" val="diagram"/>
  <p:tag name="KSO_WM_TEMPLATE_INDEX" val="20219153"/>
  <p:tag name="KSO_WM_UNIT_LAYERLEVEL" val="1_1_1"/>
  <p:tag name="KSO_WM_TAG_VERSION" val="1.0"/>
  <p:tag name="KSO_WM_BEAUTIFY_FLAG" val="#wm#"/>
  <p:tag name="KSO_WM_UNIT_TYPE" val="m_h_i"/>
  <p:tag name="KSO_WM_UNIT_INDEX" val="1_3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4_1"/>
  <p:tag name="KSO_WM_TEMPLATE_CATEGORY" val="diagram"/>
  <p:tag name="KSO_WM_TEMPLATE_INDEX" val="20219153"/>
  <p:tag name="KSO_WM_UNIT_LAYERLEVEL" val="1_1_1"/>
  <p:tag name="KSO_WM_TAG_VERSION" val="1.0"/>
  <p:tag name="KSO_WM_BEAUTIFY_FLAG" val="#wm#"/>
  <p:tag name="KSO_WM_UNIT_TYPE" val="m_h_i"/>
  <p:tag name="KSO_WM_UNIT_INDEX" val="1_4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4_1"/>
  <p:tag name="KSO_WM_UNIT_ID" val="diagram20219153_4*m_h_f*1_4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4_2"/>
  <p:tag name="KSO_WM_TEMPLATE_CATEGORY" val="diagram"/>
  <p:tag name="KSO_WM_TEMPLATE_INDEX" val="20219153"/>
  <p:tag name="KSO_WM_UNIT_LAYERLEVEL" val="1_1_1"/>
  <p:tag name="KSO_WM_TAG_VERSION" val="1.0"/>
  <p:tag name="KSO_WM_BEAUTIFY_FLAG" val="#wm#"/>
  <p:tag name="KSO_WM_UNIT_TYPE" val="m_h_i"/>
  <p:tag name="KSO_WM_UNIT_INDEX" val="1_4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5_1"/>
  <p:tag name="KSO_WM_TEMPLATE_CATEGORY" val="diagram"/>
  <p:tag name="KSO_WM_TEMPLATE_INDEX" val="20219153"/>
  <p:tag name="KSO_WM_UNIT_LAYERLEVEL" val="1_1_1"/>
  <p:tag name="KSO_WM_TAG_VERSION" val="1.0"/>
  <p:tag name="KSO_WM_BEAUTIFY_FLAG" val="#wm#"/>
  <p:tag name="KSO_WM_UNIT_TYPE" val="m_h_i"/>
  <p:tag name="KSO_WM_UNIT_INDEX" val="1_5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5_1"/>
  <p:tag name="KSO_WM_UNIT_ID" val="diagram20219153_4*m_h_f*1_5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5_2"/>
  <p:tag name="KSO_WM_TEMPLATE_CATEGORY" val="diagram"/>
  <p:tag name="KSO_WM_TEMPLATE_INDEX" val="20219153"/>
  <p:tag name="KSO_WM_UNIT_LAYERLEVEL" val="1_1_1"/>
  <p:tag name="KSO_WM_TAG_VERSION" val="1.0"/>
  <p:tag name="KSO_WM_BEAUTIFY_FLAG" val="#wm#"/>
  <p:tag name="KSO_WM_UNIT_TYPE" val="m_h_i"/>
  <p:tag name="KSO_WM_UNIT_INDEX" val="1_5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68.91905511811024,&quot;top&quot;:197.22889763779526,&quot;width&quot;:562.3629133858269}"/>
</p:tagLst>
</file>

<file path=ppt/tags/tag2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5_2"/>
  <p:tag name="KSO_WM_TEMPLATE_CATEGORY" val="diagram"/>
  <p:tag name="KSO_WM_TEMPLATE_INDEX" val="20219153"/>
  <p:tag name="KSO_WM_UNIT_LAYERLEVEL" val="1_1_1"/>
  <p:tag name="KSO_WM_TAG_VERSION" val="1.0"/>
  <p:tag name="KSO_WM_UNIT_TYPE" val="m_h_i"/>
  <p:tag name="KSO_WM_UNIT_INDEX" val="1_5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90.41905511811024,&quot;top&quot;:197.22889763779526,&quot;width&quot;:540.8629133858267}"/>
</p:tagLst>
</file>

<file path=ppt/tags/tag2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3_1"/>
  <p:tag name="KSO_WM_TEMPLATE_CATEGORY" val="diagram"/>
  <p:tag name="KSO_WM_TEMPLATE_INDEX" val="20219153"/>
  <p:tag name="KSO_WM_UNIT_LAYERLEVEL" val="1_1_1"/>
  <p:tag name="KSO_WM_TAG_VERSION" val="1.0"/>
  <p:tag name="KSO_WM_UNIT_TYPE" val="m_h_i"/>
  <p:tag name="KSO_WM_UNIT_INDEX" val="1_3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90.41905511811024,&quot;top&quot;:197.22889763779526,&quot;width&quot;:540.8629133858267}"/>
</p:tagLst>
</file>

<file path=ppt/tags/tag2028.xml><?xml version="1.0" encoding="utf-8"?>
<p:tagLst xmlns:a="http://schemas.openxmlformats.org/drawingml/2006/main" xmlns:r="http://schemas.openxmlformats.org/officeDocument/2006/relationships" xmlns:p="http://schemas.openxmlformats.org/presentationml/2006/main">
  <p:tag name="KSO_WM_SLIDE_ID" val="diagram2021289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4"/>
  <p:tag name="KSO_WM_SLIDE_POSITION" val="48*48"/>
  <p:tag name="KSO_WM_TAG_VERSION" val="1.0"/>
  <p:tag name="KSO_WM_BEAUTIFY_FLAG" val="#wm#"/>
  <p:tag name="KSO_WM_TEMPLATE_CATEGORY" val="diagram"/>
  <p:tag name="KSO_WM_TEMPLATE_INDEX" val="2021289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1-04-01T15:23:42&quot;,&quot;maxSize&quot;:{&quot;size1&quot;:31.100000000000001},&quot;minSize&quot;:{&quot;size1&quot;:20.100000000000001},&quot;normalSize&quot;:{&quot;size1&quot;:20.100000000000001},&quot;subLayout&quot;:[{&quot;id&quot;:&quot;2021-04-01T15:23:42&quot;,&quot;margin&quot;:{&quot;bottom&quot;:0.026000002399086952,&quot;left&quot;:1.2697499990463257,&quot;right&quot;:1.2697499990463257,&quot;top&quot;:1.6929999589920044},&quot;type&quot;:0},{&quot;id&quot;:&quot;2021-04-01T15:23:42&quot;,&quot;margin&quot;:{&quot;bottom&quot;:1.6929999589920044,&quot;left&quot;:1.2697499990463257,&quot;right&quot;:1.2697499990463257,&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CAN_ADD_NAVIGATION" val="1"/>
  <p:tag name="KSO_WM_CHIP_GROUPID" val="5f6c93987b7ee298d401b017"/>
  <p:tag name="KSO_WM_SLIDE_BK_DARK_LIGHT" val="2"/>
  <p:tag name="KSO_WM_SLIDE_BACKGROUND_TYPE" val="general"/>
  <p:tag name="KSO_WM_SLIDE_SUPPORT_FEATURE_TYPE" val="3"/>
  <p:tag name="KSO_WM_TEMPLATE_ASSEMBLE_XID" val="60656efa4054ed1e2fb801af"/>
  <p:tag name="KSO_WM_TEMPLATE_ASSEMBLE_GROUPID" val="60656efa4054ed1e2fb801af"/>
</p:tagLst>
</file>

<file path=ppt/tags/tag202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3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20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890_1*a*1"/>
  <p:tag name="KSO_WM_TEMPLATE_CATEGORY" val="diagram"/>
  <p:tag name="KSO_WM_TEMPLATE_INDEX" val="2021289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e40cbed385441cb8bb854fdb404afb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0eda5f51e9b2451188f786c5ba476474"/>
  <p:tag name="KSO_WM_UNIT_TEXT_FILL_FORE_SCHEMECOLOR_INDEX_BRIGHTNESS" val="0"/>
  <p:tag name="KSO_WM_UNIT_TEXT_FILL_FORE_SCHEMECOLOR_INDEX" val="13"/>
  <p:tag name="KSO_WM_UNIT_TEXT_FILL_TYPE" val="1"/>
  <p:tag name="KSO_WM_TEMPLATE_ASSEMBLE_XID" val="60656efa4054ed1e2fb801af"/>
  <p:tag name="KSO_WM_TEMPLATE_ASSEMBLE_GROUPID" val="60656efa4054ed1e2fb801af"/>
</p:tagLst>
</file>

<file path=ppt/tags/tag2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1_1"/>
  <p:tag name="KSO_WM_TEMPLATE_CATEGORY" val="diagram"/>
  <p:tag name="KSO_WM_TEMPLATE_INDEX" val="20219153"/>
  <p:tag name="KSO_WM_UNIT_LAYERLEVEL" val="1_1_1"/>
  <p:tag name="KSO_WM_TAG_VERSION" val="1.0"/>
  <p:tag name="KSO_WM_BEAUTIFY_FLAG" val="#wm#"/>
  <p:tag name="KSO_WM_UNIT_TYPE" val="m_h_i"/>
  <p:tag name="KSO_WM_UNIT_INDEX" val="1_1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19153_4*m_h_f*1_1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1_2"/>
  <p:tag name="KSO_WM_TEMPLATE_CATEGORY" val="diagram"/>
  <p:tag name="KSO_WM_TEMPLATE_INDEX" val="20219153"/>
  <p:tag name="KSO_WM_UNIT_LAYERLEVEL" val="1_1_1"/>
  <p:tag name="KSO_WM_TAG_VERSION" val="1.0"/>
  <p:tag name="KSO_WM_BEAUTIFY_FLAG" val="#wm#"/>
  <p:tag name="KSO_WM_UNIT_TYPE" val="m_h_i"/>
  <p:tag name="KSO_WM_UNIT_INDEX" val="1_1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2_1"/>
  <p:tag name="KSO_WM_TEMPLATE_CATEGORY" val="diagram"/>
  <p:tag name="KSO_WM_TEMPLATE_INDEX" val="20219153"/>
  <p:tag name="KSO_WM_UNIT_LAYERLEVEL" val="1_1_1"/>
  <p:tag name="KSO_WM_TAG_VERSION" val="1.0"/>
  <p:tag name="KSO_WM_BEAUTIFY_FLAG" val="#wm#"/>
  <p:tag name="KSO_WM_UNIT_TYPE" val="m_h_i"/>
  <p:tag name="KSO_WM_UNIT_INDEX" val="1_2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19153_4*m_h_f*1_2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2_2"/>
  <p:tag name="KSO_WM_TEMPLATE_CATEGORY" val="diagram"/>
  <p:tag name="KSO_WM_TEMPLATE_INDEX" val="20219153"/>
  <p:tag name="KSO_WM_UNIT_LAYERLEVEL" val="1_1_1"/>
  <p:tag name="KSO_WM_TAG_VERSION" val="1.0"/>
  <p:tag name="KSO_WM_BEAUTIFY_FLAG" val="#wm#"/>
  <p:tag name="KSO_WM_UNIT_TYPE" val="m_h_i"/>
  <p:tag name="KSO_WM_UNIT_INDEX" val="1_2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3_1"/>
  <p:tag name="KSO_WM_TEMPLATE_CATEGORY" val="diagram"/>
  <p:tag name="KSO_WM_TEMPLATE_INDEX" val="20219153"/>
  <p:tag name="KSO_WM_UNIT_LAYERLEVEL" val="1_1_1"/>
  <p:tag name="KSO_WM_TAG_VERSION" val="1.0"/>
  <p:tag name="KSO_WM_BEAUTIFY_FLAG" val="#wm#"/>
  <p:tag name="KSO_WM_UNIT_TYPE" val="m_h_i"/>
  <p:tag name="KSO_WM_UNIT_INDEX" val="1_3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3_1"/>
  <p:tag name="KSO_WM_UNIT_ID" val="diagram20219153_4*m_h_f*1_3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3_2"/>
  <p:tag name="KSO_WM_TEMPLATE_CATEGORY" val="diagram"/>
  <p:tag name="KSO_WM_TEMPLATE_INDEX" val="20219153"/>
  <p:tag name="KSO_WM_UNIT_LAYERLEVEL" val="1_1_1"/>
  <p:tag name="KSO_WM_TAG_VERSION" val="1.0"/>
  <p:tag name="KSO_WM_BEAUTIFY_FLAG" val="#wm#"/>
  <p:tag name="KSO_WM_UNIT_TYPE" val="m_h_i"/>
  <p:tag name="KSO_WM_UNIT_INDEX" val="1_3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4_1"/>
  <p:tag name="KSO_WM_TEMPLATE_CATEGORY" val="diagram"/>
  <p:tag name="KSO_WM_TEMPLATE_INDEX" val="20219153"/>
  <p:tag name="KSO_WM_UNIT_LAYERLEVEL" val="1_1_1"/>
  <p:tag name="KSO_WM_TAG_VERSION" val="1.0"/>
  <p:tag name="KSO_WM_BEAUTIFY_FLAG" val="#wm#"/>
  <p:tag name="KSO_WM_UNIT_TYPE" val="m_h_i"/>
  <p:tag name="KSO_WM_UNIT_INDEX" val="1_4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4_1"/>
  <p:tag name="KSO_WM_UNIT_ID" val="diagram20219153_4*m_h_f*1_4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4_2"/>
  <p:tag name="KSO_WM_TEMPLATE_CATEGORY" val="diagram"/>
  <p:tag name="KSO_WM_TEMPLATE_INDEX" val="20219153"/>
  <p:tag name="KSO_WM_UNIT_LAYERLEVEL" val="1_1_1"/>
  <p:tag name="KSO_WM_TAG_VERSION" val="1.0"/>
  <p:tag name="KSO_WM_BEAUTIFY_FLAG" val="#wm#"/>
  <p:tag name="KSO_WM_UNIT_TYPE" val="m_h_i"/>
  <p:tag name="KSO_WM_UNIT_INDEX" val="1_4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5_1"/>
  <p:tag name="KSO_WM_TEMPLATE_CATEGORY" val="diagram"/>
  <p:tag name="KSO_WM_TEMPLATE_INDEX" val="20219153"/>
  <p:tag name="KSO_WM_UNIT_LAYERLEVEL" val="1_1_1"/>
  <p:tag name="KSO_WM_TAG_VERSION" val="1.0"/>
  <p:tag name="KSO_WM_BEAUTIFY_FLAG" val="#wm#"/>
  <p:tag name="KSO_WM_UNIT_TYPE" val="m_h_i"/>
  <p:tag name="KSO_WM_UNIT_INDEX" val="1_5_1"/>
  <p:tag name="KSO_WM_DIAGRAM_GROUP_CODE" val="m1-1"/>
  <p:tag name="KSO_WM_CHIP_GROUPID" val="60b9ecfbd573a1aeab43c12c"/>
  <p:tag name="KSO_WM_CHIP_XID" val="60b9ecfbd573a1aeab43c12d"/>
  <p:tag name="KSO_WM_ASSEMBLE_CHIP_INDEX" val="fdde7bae3e954f08b1904093e8ff0f7c"/>
  <p:tag name="KSO_WM_UNIT_VALUE"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5_1"/>
  <p:tag name="KSO_WM_UNIT_ID" val="diagram20219153_4*m_h_f*1_5_1"/>
  <p:tag name="KSO_WM_TEMPLATE_CATEGORY" val="diagram"/>
  <p:tag name="KSO_WM_TEMPLATE_INDEX" val="20219153"/>
  <p:tag name="KSO_WM_UNIT_LAYERLEVEL" val="1_1_1"/>
  <p:tag name="KSO_WM_TAG_VERSION" val="1.0"/>
  <p:tag name="KSO_WM_BEAUTIFY_FLAG" val="#wm#"/>
  <p:tag name="KSO_WM_DIAGRAM_GROUP_CODE" val="m1-1"/>
  <p:tag name="KSO_WM_UNIT_PRESET_TEXT" val="单击此处输入正文"/>
  <p:tag name="KSO_WM_UNIT_VALUE" val="10"/>
  <p:tag name="KSO_WM_CHIP_GROUPID" val="60b9ecfbd573a1aeab43c12c"/>
  <p:tag name="KSO_WM_CHIP_XID" val="60b9ecfbd573a1aeab43c12d"/>
  <p:tag name="KSO_WM_ASSEMBLE_CHIP_INDEX" val="fdde7bae3e954f08b1904093e8ff0f7c"/>
  <p:tag name="KSO_WM_UNIT_TEXT_FILL_FORE_SCHEMECOLOR_INDEX_BRIGHTNESS" val="0.25"/>
  <p:tag name="KSO_WM_UNIT_TEXT_FILL_FORE_SCHEMECOLOR_INDEX" val="13"/>
  <p:tag name="KSO_WM_UNIT_TEXT_FILL_TYPE" val="1"/>
  <p:tag name="KSO_WM_UNIT_USESOURCEFORMAT_APPLY" val="1"/>
  <p:tag name="KSO_WM_DIAGRAM_VIRTUALLY_FRAME" val="{&quot;height&quot;:231.71236220472443,&quot;left&quot;:75.04807086614213,&quot;top&quot;:197.22889763779526,&quot;width&quot;:556.2338976377949}"/>
</p:tagLst>
</file>

<file path=ppt/tags/tag2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9153_4*m_h_i*1_5_2"/>
  <p:tag name="KSO_WM_TEMPLATE_CATEGORY" val="diagram"/>
  <p:tag name="KSO_WM_TEMPLATE_INDEX" val="20219153"/>
  <p:tag name="KSO_WM_UNIT_LAYERLEVEL" val="1_1_1"/>
  <p:tag name="KSO_WM_TAG_VERSION" val="1.0"/>
  <p:tag name="KSO_WM_UNIT_TYPE" val="m_h_i"/>
  <p:tag name="KSO_WM_UNIT_INDEX" val="1_5_2"/>
  <p:tag name="KSO_WM_DIAGRAM_GROUP_CODE" val="m1-1"/>
  <p:tag name="KSO_WM_CHIP_GROUPID" val="60b9ecfbd573a1aeab43c12c"/>
  <p:tag name="KSO_WM_CHIP_XID" val="60b9ecfbd573a1aeab43c12d"/>
  <p:tag name="KSO_WM_ASSEMBLE_CHIP_INDEX" val="fdde7bae3e954f08b1904093e8ff0f7c"/>
  <p:tag name="KSO_WM_UNIT_VALUE" val="28"/>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DIAGRAM_VIRTUALLY_FRAME" val="{&quot;height&quot;:231.71236220472443,&quot;left&quot;:90.41905511811024,&quot;top&quot;:197.22889763779526,&quot;width&quot;:540.8629133858267}"/>
</p:tagLst>
</file>

<file path=ppt/tags/tag2047.xml><?xml version="1.0" encoding="utf-8"?>
<p:tagLst xmlns:a="http://schemas.openxmlformats.org/drawingml/2006/main" xmlns:r="http://schemas.openxmlformats.org/officeDocument/2006/relationships" xmlns:p="http://schemas.openxmlformats.org/presentationml/2006/main">
  <p:tag name="KSO_WM_SLIDE_ID" val="diagram2021100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87.95*168.701"/>
  <p:tag name="KSO_WM_SLIDE_POSITION" val="552.004*203.301"/>
  <p:tag name="KSO_WM_TAG_VERSION" val="1.0"/>
  <p:tag name="KSO_WM_BEAUTIFY_FLAG" val="#wm#"/>
  <p:tag name="KSO_WM_TEMPLATE_CATEGORY" val="diagram"/>
  <p:tag name="KSO_WM_TEMPLATE_INDEX" val="20211007"/>
  <p:tag name="KSO_WM_SLIDE_LAYOUT" val="d_h"/>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10:00&quot;,&quot;maxSize&quot;:{&quot;size1&quot;:53.799999999999997},&quot;minSize&quot;:{&quot;size1&quot;:43.799999999999997},&quot;normalSize&quot;:{&quot;size1&quot;:53.799999999999997},&quot;subLayout&quot;:[{&quot;id&quot;:&quot;2021-04-01T15:10:00&quot;,&quot;margin&quot;:{&quot;bottom&quot;:4.2329998016357422,&quot;left&quot;:2.2222499847412109,&quot;right&quot;:0.019500002264976501,&quot;top&quot;:3.809999942779541},&quot;type&quot;:0},{&quot;id&quot;:&quot;2021-04-01T15:10:00&quot;,&quot;margin&quot;:{&quot;bottom&quot;:4.6570000648498535,&quot;left&quot;:0.93299996852874756,&quot;right&quot;:3.1747498512268066,&quot;top&quot;:4.2329998016357422},&quot;maxSize&quot;:{&quot;size1&quot;:52.766955227322057},&quot;minSize&quot;:{&quot;size1&quot;:36.866955227322052},&quot;normalSize&quot;:{&quot;size1&quot;:48.422325597692421},&quot;subLayout&quot;:[{&quot;id&quot;:&quot;2021-04-01T15:10:00&quot;,&quot;margin&quot;:{&quot;bottom&quot;:0.046929720789194107,&quot;left&quot;:0.93299996852874756,&quot;right&quot;:3.1747498512268066,&quot;top&quot;:4.2329998016357422},&quot;type&quot;:0},{&quot;id&quot;:&quot;2021-04-01T15:10:00&quot;,&quot;margin&quot;:{&quot;bottom&quot;:4.6570000648498535,&quot;left&quot;:0.93299996852874756,&quot;right&quot;:3.1747498512268066,&quot;top&quot;:0.14886192977428436},&quot;type&quot;:0}],&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da0ca81ee359a788b1e12"/>
  <p:tag name="KSO_WM_CHIP_FILLPROP" val="[[{&quot;text_align&quot;:&quot;cm&quot;,&quot;text_direction&quot;:&quot;horizontal&quot;,&quot;support_big_font&quot;:false,&quot;fill_id&quot;:&quot;786b140b84eb4cccba8bd0b4ce9e6995&quot;,&quot;fill_align&quot;:&quot;cm&quot;,&quot;chip_types&quot;:[&quot;picture&quot;]},{&quot;text_align&quot;:&quot;lm&quot;,&quot;text_direction&quot;:&quot;horizontal&quot;,&quot;support_big_font&quot;:false,&quot;fill_id&quot;:&quot;8bbba178d1af484580c84ab6725f5905&quot;,&quot;fill_align&quot;:&quot;cm&quot;,&quot;chip_types&quot;:[&quot;text&quot;]}]]"/>
  <p:tag name="KSO_WM_CHIP_DECFILLPROP" val="[]"/>
  <p:tag name="KSO_WM_CHIP_GROUPID" val="5efda0ca81ee359a788b1e11"/>
  <p:tag name="KSO_WM_SLIDE_BK_DARK_LIGHT" val="2"/>
  <p:tag name="KSO_WM_SLIDE_BACKGROUND_TYPE" val="general"/>
  <p:tag name="KSO_WM_SLIDE_SUPPORT_FEATURE_TYPE" val="0"/>
  <p:tag name="KSO_WM_TEMPLATE_ASSEMBLE_XID" val="60656ea04054ed1e2fb7fcbd"/>
  <p:tag name="KSO_WM_TEMPLATE_ASSEMBLE_GROUPID" val="60656ea04054ed1e2fb7fcbd"/>
</p:tagLst>
</file>

<file path=ppt/tags/tag204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204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50.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b623a1cb03404a20a50de121edeaa08c"/>
  <p:tag name="KSO_WM_UNIT_HIGHLIGHT" val="0"/>
  <p:tag name="KSO_WM_UNIT_COMPATIBLE" val="0"/>
  <p:tag name="KSO_WM_UNIT_DIAGRAM_ISNUMVISUAL" val="0"/>
  <p:tag name="KSO_WM_UNIT_DIAGRAM_ISREFERUNIT" val="0"/>
  <p:tag name="KSO_WM_UNIT_TYPE" val="i"/>
  <p:tag name="KSO_WM_UNIT_INDEX" val="1"/>
  <p:tag name="KSO_WM_UNIT_ID" val="diagram20211007_1*i*1"/>
  <p:tag name="KSO_WM_TEMPLATE_CATEGORY" val="diagram"/>
  <p:tag name="KSO_WM_TEMPLATE_INDEX" val="20211007"/>
  <p:tag name="KSO_WM_UNIT_LAYERLEVEL" val="1"/>
  <p:tag name="KSO_WM_TAG_VERSION" val="1.0"/>
  <p:tag name="KSO_WM_BEAUTIFY_FLAG" val="#wm#"/>
  <p:tag name="KSO_WM_UNIT_SM_LIMIT_TYPE" val="3"/>
  <p:tag name="KSO_WM_UNIT_DECORATE_INFO" val="{&quot;DecorateInfoH&quot;:{&quot;IsAbs&quot;:true},&quot;DecorateInfoW&quot;:{&quot;IsAbs&quot;:false},&quot;DecorateInfoX&quot;:{&quot;IsAbs&quot;:true,&quot;Pos&quot;:0},&quot;DecorateInfoY&quot;:{&quot;IsAbs&quot;:true,&quot;Pos&quot;:1},&quot;ReferentInfo&quot;:{&quot;Id&quot;:&quot;5c688d0f2c5e46fcb53e72e76f221165;df1ef2e6fa1d47779cbb42410540bad3&quot;,&quot;X&quot;:{&quot;Pos&quot;:0},&quot;Y&quot;:{&quot;Pos&quot;:1}},&quot;whChangeMode&quot;:0}"/>
  <p:tag name="KSO_WM_CHIP_GROUPID" val="5efda0ca81ee359a788b1e11"/>
  <p:tag name="KSO_WM_CHIP_XID" val="5efda0ca81ee359a788b1e12"/>
  <p:tag name="KSO_WM_UNIT_FILL_FORE_SCHEMECOLOR_INDEX_BRIGHTNESS" val="0"/>
  <p:tag name="KSO_WM_UNIT_FILL_FORE_SCHEMECOLOR_INDEX" val="16"/>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20"/>
  <p:tag name="KSO_WM_TEMPLATE_ASSEMBLE_XID" val="60656ea04054ed1e2fb7fcbd"/>
  <p:tag name="KSO_WM_TEMPLATE_ASSEMBLE_GROUPID" val="60656ea04054ed1e2fb7fcbd"/>
</p:tagLst>
</file>

<file path=ppt/tags/tag2051.xml><?xml version="1.0" encoding="utf-8"?>
<p:tagLst xmlns:a="http://schemas.openxmlformats.org/drawingml/2006/main" xmlns:r="http://schemas.openxmlformats.org/officeDocument/2006/relationships" xmlns:p="http://schemas.openxmlformats.org/presentationml/2006/main">
  <p:tag name="KSO_WM_UNIT_VALUE" val="931*1523"/>
  <p:tag name="KSO_WM_UNIT_HIGHLIGHT" val="0"/>
  <p:tag name="KSO_WM_UNIT_COMPATIBLE" val="1"/>
  <p:tag name="KSO_WM_UNIT_DIAGRAM_ISNUMVISUAL" val="0"/>
  <p:tag name="KSO_WM_UNIT_DIAGRAM_ISREFERUNIT" val="0"/>
  <p:tag name="KSO_WM_UNIT_TYPE" val="d"/>
  <p:tag name="KSO_WM_UNIT_INDEX" val="1"/>
  <p:tag name="KSO_WM_UNIT_ID" val="diagram20211007_1*d*1"/>
  <p:tag name="KSO_WM_TEMPLATE_CATEGORY" val="diagram"/>
  <p:tag name="KSO_WM_TEMPLATE_INDEX" val="20211007"/>
  <p:tag name="KSO_WM_UNIT_LAYERLEVEL" val="1"/>
  <p:tag name="KSO_WM_TAG_VERSION" val="1.0"/>
  <p:tag name="KSO_WM_BEAUTIFY_FLAG" val="#wm#"/>
  <p:tag name="KSO_WM_CHIP_GROUPID" val="5e7310da9a230a26b9e88a19"/>
  <p:tag name="KSO_WM_CHIP_XID" val="5e7310da9a230a26b9e88a1a"/>
  <p:tag name="KSO_WM_UNIT_DEC_AREA_ID" val="57b5e3da07fa4e3e841761dd6c87ac9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d2742a63d58476aba60efef236f1dd4"/>
  <p:tag name="KSO_WM_UNIT_PLACING_PICTURE" val="3d2742a63d58476aba60efef236f1dd4"/>
  <p:tag name="KSO_WM_TEMPLATE_ASSEMBLE_XID" val="60656ea04054ed1e2fb7fcbd"/>
  <p:tag name="KSO_WM_TEMPLATE_ASSEMBLE_GROUPID" val="60656ea04054ed1e2fb7fcbd"/>
</p:tagLst>
</file>

<file path=ppt/tags/tag20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标题"/>
  <p:tag name="KSO_WM_UNIT_NOCLEAR" val="0"/>
  <p:tag name="KSO_WM_UNIT_VALUE" val="14"/>
  <p:tag name="KSO_WM_UNIT_HIGHLIGHT" val="0"/>
  <p:tag name="KSO_WM_UNIT_COMPATIBLE" val="0"/>
  <p:tag name="KSO_WM_UNIT_DIAGRAM_ISNUMVISUAL" val="0"/>
  <p:tag name="KSO_WM_UNIT_DIAGRAM_ISREFERUNIT" val="0"/>
  <p:tag name="KSO_WM_UNIT_TYPE" val="h_a"/>
  <p:tag name="KSO_WM_UNIT_INDEX" val="1_1"/>
  <p:tag name="KSO_WM_UNIT_ID" val="diagram20211007_1*h_a*1_1"/>
  <p:tag name="KSO_WM_TEMPLATE_CATEGORY" val="diagram"/>
  <p:tag name="KSO_WM_TEMPLATE_INDEX" val="20211007"/>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5c688d0f2c5e46fcb53e72e76f22116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ce68433a37145f5baf69b8fd516d939"/>
  <p:tag name="KSO_WM_UNIT_TEXT_FILL_FORE_SCHEMECOLOR_INDEX_BRIGHTNESS" val="0"/>
  <p:tag name="KSO_WM_UNIT_TEXT_FILL_FORE_SCHEMECOLOR_INDEX" val="13"/>
  <p:tag name="KSO_WM_UNIT_TEXT_FILL_TYPE" val="1"/>
  <p:tag name="KSO_WM_TEMPLATE_ASSEMBLE_XID" val="60656ea04054ed1e2fb7fcbd"/>
  <p:tag name="KSO_WM_TEMPLATE_ASSEMBLE_GROUPID" val="60656ea04054ed1e2fb7fcbd"/>
</p:tagLst>
</file>

<file path=ppt/tags/tag2053.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007_1*h_f*1_1"/>
  <p:tag name="KSO_WM_TEMPLATE_CATEGORY" val="diagram"/>
  <p:tag name="KSO_WM_TEMPLATE_INDEX" val="20211007"/>
  <p:tag name="KSO_WM_UNIT_LAYERLEVEL" val="1_1"/>
  <p:tag name="KSO_WM_TAG_VERSION" val="1.0"/>
  <p:tag name="KSO_WM_BEAUTIFY_FLAG" val="#wm#"/>
  <p:tag name="KSO_WM_UNIT_SUBTYPE" val="a"/>
  <p:tag name="KSO_WM_UNIT_DEFAULT_FONT" val="14;20;2"/>
  <p:tag name="KSO_WM_UNIT_BLOCK" val="0"/>
  <p:tag name="KSO_WM_UNIT_VALUE" val="70"/>
  <p:tag name="KSO_WM_UNIT_SHOW_EDIT_AREA_INDICATION" val="1"/>
  <p:tag name="KSO_WM_CHIP_GROUPID" val="5e6b05b36848fb12bee65ad8"/>
  <p:tag name="KSO_WM_CHIP_XID" val="5e6b05b36848fb12bee65ada"/>
  <p:tag name="KSO_WM_UNIT_DEC_AREA_ID" val="df1ef2e6fa1d47779cbb42410540ba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ce68433a37145f5baf69b8fd516d939"/>
  <p:tag name="KSO_WM_UNIT_TEXT_FILL_FORE_SCHEMECOLOR_INDEX_BRIGHTNESS" val="0.25"/>
  <p:tag name="KSO_WM_UNIT_TEXT_FILL_FORE_SCHEMECOLOR_INDEX" val="13"/>
  <p:tag name="KSO_WM_UNIT_TEXT_FILL_TYPE" val="1"/>
  <p:tag name="KSO_WM_TEMPLATE_ASSEMBLE_XID" val="60656ea04054ed1e2fb7fcbd"/>
  <p:tag name="KSO_WM_TEMPLATE_ASSEMBLE_GROUPID" val="60656ea04054ed1e2fb7fcbd"/>
</p:tagLst>
</file>

<file path=ppt/tags/tag2054.xml><?xml version="1.0" encoding="utf-8"?>
<p:tagLst xmlns:a="http://schemas.openxmlformats.org/drawingml/2006/main" xmlns:r="http://schemas.openxmlformats.org/officeDocument/2006/relationships"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id&quot;:&quot;2021-04-01T15:04:58&quot;,&quot;maxSize&quot;:{&quot;size1&quot;:38.889722382580793},&quot;minSize&quot;:{&quot;size1&quot;:29.989722382580794},&quot;normalSize&quot;:{&quot;size1&quot;:36.789722382580791},&quot;subLayout&quot;:[{&quot;id&quot;:&quot;2021-04-01T15:04:58&quot;,&quot;margin&quot;:{&quot;bottom&quot;:0,&quot;left&quot;:4.1272497177124023,&quot;right&quot;:4.4452495574951172,&quot;top&quot;:3.809999942779541},&quot;type&quot;:0},{&quot;id&quot;:&quot;2021-04-01T15:04:58&quot;,&quot;margin&quot;:{&quot;bottom&quot;:3.3870000839233398,&quot;left&quot;:4.1272497177124023,&quot;right&quot;:4.4452495574951172,&quot;top&quot;:1.6929999589920044},&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f82e8f081cf7470ea5c2568bdc877b2b&quot;,&quot;fill_align&quot;:&quot;lm&quot;,&quot;chip_types&quot;:[&quot;header&quot;]},{&quot;text_align&quot;:&quot;lm&quot;,&quot;text_direction&quot;:&quot;horizontal&quot;,&quot;support_features&quot;:[&quot;collage&quot;,&quot;carousel&quot;],&quot;support_big_font&quot;:true,&quot;fill_id&quot;:&quot;82e4272de7e64849bcefb55c71fcddb0&quot;,&quot;fill_align&quot;:&quot;lm&quot;,&quot;chip_types&quot;:[&quot;text&quot;,&quot;picture&quot;]}]]"/>
  <p:tag name="KSO_WM_SLIDE_ID" val="diagram2020902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14*473"/>
  <p:tag name="KSO_WM_SLIDE_POSITION" val="19*33"/>
  <p:tag name="KSO_WM_TAG_VERSION" val="1.0"/>
  <p:tag name="KSO_WM_BEAUTIFY_FLAG" val="#wm#"/>
  <p:tag name="KSO_WM_TEMPLATE_CATEGORY" val="diagram"/>
  <p:tag name="KSO_WM_TEMPLATE_INDEX" val="20209028"/>
  <p:tag name="KSO_WM_SLIDE_LAYOUT" val="a_f"/>
  <p:tag name="KSO_WM_SLIDE_LAYOUT_CNT" val="1_1"/>
  <p:tag name="KSO_WM_CHIP_XID" val="5efd9ea781ee359a788b1e00"/>
  <p:tag name="KSO_WM_CHIP_DECFILLPROP" val="[]"/>
  <p:tag name="KSO_WM_SLIDE_BACKGROUND" val="[&quot;general&quot;]"/>
  <p:tag name="KSO_WM_CHIP_GROUPID" val="5efd9ea781ee359a788b1dff"/>
  <p:tag name="KSO_WM_SLIDE_BK_DARK_LIGHT" val="2"/>
  <p:tag name="KSO_WM_SLIDE_BACKGROUND_TYPE" val="general"/>
  <p:tag name="KSO_WM_SLIDE_SUPPORT_FEATURE_TYPE" val="0"/>
  <p:tag name="KSO_WM_TEMPLATE_ASSEMBLE_XID" val="60656e884054ed1e2fb7faec"/>
  <p:tag name="KSO_WM_TEMPLATE_ASSEMBLE_GROUPID" val="60656e884054ed1e2fb7faec"/>
</p:tagLst>
</file>

<file path=ppt/tags/tag205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YPE" val="i"/>
</p:tagLst>
</file>

<file path=ppt/tags/tag205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TYPE" val="i"/>
</p:tagLst>
</file>

<file path=ppt/tags/tag2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9028_1*i*1"/>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597b382ae9ee4c8891a2fa23d7a316b6"/>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2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8_1*i*2"/>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f97cdf7b8b4e46a7bfbfd771fe5754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2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8_1*i*3"/>
  <p:tag name="KSO_WM_TEMPLATE_CATEGORY" val="diagram"/>
  <p:tag name="KSO_WM_TEMPLATE_INDEX" val="20209028"/>
  <p:tag name="KSO_WM_UNIT_LAYERLEVEL" val="1"/>
  <p:tag name="KSO_WM_TAG_VERSION" val="1.0"/>
  <p:tag name="KSO_WM_BEAUTIFY_FLAG" val="#wm#"/>
  <p:tag name="KSO_WM_UNIT_BLOCK" val="0"/>
  <p:tag name="KSO_WM_UNIT_SM_LIMIT_TYPE" val="1"/>
  <p:tag name="KSO_WM_UNIT_DEC_AREA_ID" val="89283480f9e64afaa42da716c97a02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d9ea781ee359a788b1dff"/>
  <p:tag name="KSO_WM_CHIP_XID" val="5efd9ea781ee359a788b1e00"/>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 name="KSO_WM_UNIT_VALUE" val="1344"/>
  <p:tag name="KSO_WM_TEMPLATE_ASSEMBLE_XID" val="60656e884054ed1e2fb7faec"/>
  <p:tag name="KSO_WM_TEMPLATE_ASSEMBLE_GROUPID" val="60656e884054ed1e2fb7faec"/>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8_1*i*4"/>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4ba5ea3486464446b5d7878ceb4ad4e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2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9028_1*i*7"/>
  <p:tag name="KSO_WM_TEMPLATE_CATEGORY" val="diagram"/>
  <p:tag name="KSO_WM_TEMPLATE_INDEX" val="20209028"/>
  <p:tag name="KSO_WM_UNIT_LAYERLEVEL" val="1"/>
  <p:tag name="KSO_WM_TAG_VERSION" val="1.0"/>
  <p:tag name="KSO_WM_BEAUTIFY_FLAG" val="#wm#"/>
  <p:tag name="KSO_WM_UNIT_BLOCK" val="0"/>
  <p:tag name="KSO_WM_UNIT_SM_LIMIT_TYPE" val="2"/>
  <p:tag name="KSO_WM_UNIT_DEC_AREA_ID" val="96fce08095504b739f50c3127ecec35a"/>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d9ea781ee359a788b1dff"/>
  <p:tag name="KSO_WM_CHIP_XID" val="5efd9ea781ee359a788b1e00"/>
  <p:tag name="KSO_WM_TEMPLATE_ASSEMBLE_XID" val="60656e884054ed1e2fb7faec"/>
  <p:tag name="KSO_WM_TEMPLATE_ASSEMBLE_GROUPID" val="60656e884054ed1e2fb7faec"/>
</p:tagLst>
</file>

<file path=ppt/tags/tag2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9028_1*i*10"/>
  <p:tag name="KSO_WM_TEMPLATE_CATEGORY" val="diagram"/>
  <p:tag name="KSO_WM_TEMPLATE_INDEX" val="20209028"/>
  <p:tag name="KSO_WM_UNIT_LAYERLEVEL" val="1"/>
  <p:tag name="KSO_WM_TAG_VERSION" val="1.0"/>
  <p:tag name="KSO_WM_BEAUTIFY_FLAG" val="#wm#"/>
  <p:tag name="KSO_WM_UNIT_BLOCK" val="0"/>
  <p:tag name="KSO_WM_UNIT_SM_LIMIT_TYPE" val="0"/>
  <p:tag name="KSO_WM_UNIT_DEC_AREA_ID" val="a5afc18e93b046b7a5e21a24f4b14aa0"/>
  <p:tag name="KSO_WM_UNIT_DECORATE_INFO" val="{&quot;DecorateInfoH&quot;:{&quot;IsAbs&quot;:true},&quot;DecorateInfoW&quot;:{&quot;IsAbs&quot;:true},&quot;DecorateInfoX&quot;:{&quot;IsAbs&quot;:true,&quot;Pos&quot;:1},&quot;DecorateInfoY&quot;:{&quot;IsAbs&quot;:true,&quot;Pos&quot;:1},&quot;ReferentInfo&quot;:{&quot;Id&quot;:&quot;2310885a3447419cad22d92fbd8299d2&quot;,&quot;X&quot;:{&quot;Pos&quot;:1},&quot;Y&quot;:{&quot;Pos&quot;:2}},&quot;whChangeMode&quot;:0}"/>
  <p:tag name="KSO_WM_CHIP_GROUPID" val="5efd9ea781ee359a788b1dff"/>
  <p:tag name="KSO_WM_CHIP_XID" val="5efd9ea781ee359a788b1e00"/>
  <p:tag name="KSO_WM_UNIT_LINE_FORE_SCHEMECOLOR_INDEX_BRIGHTNESS" val="-0.25"/>
  <p:tag name="KSO_WM_UNIT_LINE_FORE_SCHEMECOLOR_INDEX" val="14"/>
  <p:tag name="KSO_WM_UNIT_LINE_FILL_TYPE" val="2"/>
  <p:tag name="KSO_WM_TEMPLATE_ASSEMBLE_XID" val="60656e884054ed1e2fb7faec"/>
  <p:tag name="KSO_WM_TEMPLATE_ASSEMBLE_GROUPID" val="60656e884054ed1e2fb7faec"/>
</p:tagLst>
</file>

<file path=ppt/tags/tag20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9028_1*a*1"/>
  <p:tag name="KSO_WM_TEMPLATE_CATEGORY" val="diagram"/>
  <p:tag name="KSO_WM_TEMPLATE_INDEX" val="20209028"/>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2310885a3447419cad22d92fbd8299d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d566cdac475490fa4dce2ba2e6381f5"/>
  <p:tag name="KSO_WM_UNIT_SUPPORT_BIG_FONT" val="1"/>
  <p:tag name="KSO_WM_UNIT_TEXT_FILL_FORE_SCHEMECOLOR_INDEX_BRIGHTNESS" val="0"/>
  <p:tag name="KSO_WM_UNIT_TEXT_FILL_FORE_SCHEMECOLOR_INDEX" val="13"/>
  <p:tag name="KSO_WM_UNIT_TEXT_FILL_TYPE" val="1"/>
  <p:tag name="KSO_WM_TEMPLATE_ASSEMBLE_XID" val="60656e884054ed1e2fb7faec"/>
  <p:tag name="KSO_WM_TEMPLATE_ASSEMBLE_GROUPID" val="60656e884054ed1e2fb7faec"/>
</p:tagLst>
</file>

<file path=ppt/tags/tag206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8_1*f*1"/>
  <p:tag name="KSO_WM_TEMPLATE_CATEGORY" val="diagram"/>
  <p:tag name="KSO_WM_TEMPLATE_INDEX" val="20209028"/>
  <p:tag name="KSO_WM_UNIT_LAYERLEVEL" val="1"/>
  <p:tag name="KSO_WM_TAG_VERSION" val="1.0"/>
  <p:tag name="KSO_WM_BEAUTIFY_FLAG" val="#wm#"/>
  <p:tag name="KSO_WM_UNIT_DEFAULT_FONT" val="14;20;2"/>
  <p:tag name="KSO_WM_UNIT_BLOCK" val="0"/>
  <p:tag name="KSO_WM_UNIT_VALUE" val="155"/>
  <p:tag name="KSO_WM_UNIT_SHOW_EDIT_AREA_INDICATION" val="1"/>
  <p:tag name="KSO_WM_CHIP_GROUPID" val="5e6b05596848fb12bee65ac8"/>
  <p:tag name="KSO_WM_CHIP_XID" val="5e6b05596848fb12bee65aca"/>
  <p:tag name="KSO_WM_UNIT_DEC_AREA_ID" val="e1f701cd4b3f4f4ebbd92e0c7a02b7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cba731373ac44410b77fbaa89d95202d"/>
  <p:tag name="KSO_WM_UNIT_SUPPORT_BIG_FONT" val="1"/>
  <p:tag name="KSO_WM_UNIT_SUPPORT_UNIT_TYPE" val="[&quot;d&quot;]"/>
  <p:tag name="KSO_WM_UNIT_TEXT_FILL_FORE_SCHEMECOLOR_INDEX_BRIGHTNESS" val="0.25"/>
  <p:tag name="KSO_WM_UNIT_TEXT_FILL_FORE_SCHEMECOLOR_INDEX" val="13"/>
  <p:tag name="KSO_WM_UNIT_TEXT_FILL_TYPE" val="1"/>
  <p:tag name="KSO_WM_TEMPLATE_ASSEMBLE_XID" val="60656e884054ed1e2fb7faec"/>
  <p:tag name="KSO_WM_TEMPLATE_ASSEMBLE_GROUPID" val="60656e884054ed1e2fb7faec"/>
</p:tagLst>
</file>

<file path=ppt/tags/tag2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9028_1*i*8"/>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884054ed1e2fb7faec"/>
  <p:tag name="KSO_WM_TEMPLATE_ASSEMBLE_GROUPID" val="60656e884054ed1e2fb7faec"/>
</p:tagLst>
</file>

<file path=ppt/tags/tag2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9028_1*i*9"/>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884054ed1e2fb7faec"/>
  <p:tag name="KSO_WM_TEMPLATE_ASSEMBLE_GROUPID" val="60656e884054ed1e2fb7faec"/>
</p:tagLst>
</file>

<file path=ppt/tags/tag2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8_1*i*5"/>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2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8_1*i*6"/>
  <p:tag name="KSO_WM_TEMPLATE_CATEGORY" val="diagram"/>
  <p:tag name="KSO_WM_TEMPLATE_INDEX" val="20209028"/>
  <p:tag name="KSO_WM_UNIT_LAYERLEVEL" val="1"/>
  <p:tag name="KSO_WM_TAG_VERSION" val="1.0"/>
  <p:tag name="KSO_WM_BEAUTIFY_FLAG" val="#wm#"/>
  <p:tag name="KSO_WM_UNIT_SM_LIMIT_TYPE" val="2"/>
  <p:tag name="KSO_WM_CHIP_GROUPID" val="5efd9ea781ee359a788b1dff"/>
  <p:tag name="KSO_WM_CHIP_XID" val="5efd9ea781ee359a788b1e0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60656e884054ed1e2fb7faec"/>
  <p:tag name="KSO_WM_TEMPLATE_ASSEMBLE_GROUPID" val="60656e884054ed1e2fb7faec"/>
</p:tagLst>
</file>

<file path=ppt/tags/tag2069.xml><?xml version="1.0" encoding="utf-8"?>
<p:tagLst xmlns:a="http://schemas.openxmlformats.org/drawingml/2006/main" xmlns:r="http://schemas.openxmlformats.org/officeDocument/2006/relationships" xmlns:p="http://schemas.openxmlformats.org/presentationml/2006/main">
  <p:tag name="KSO_WM_TEMPLATE_THUMBS_INDEX" val="1"/>
  <p:tag name="KSO_WM_TEMPLATE_SUBCATEGORY" val="0"/>
  <p:tag name="KSO_WM_SLIDE_TYPE" val="endPage"/>
  <p:tag name="KSO_WM_SLIDE_SUBTYPE" val="pureTxt"/>
  <p:tag name="KSO_WM_SLIDE_ITEM_CNT" val="0"/>
  <p:tag name="KSO_WM_SLIDE_INDEX" val="22"/>
  <p:tag name="KSO_WM_TAG_VERSION" val="1.0"/>
  <p:tag name="KSO_WM_BEAUTIFY_FLAG" val="#wm#"/>
  <p:tag name="KSO_WM_SLIDE_LAYOUT" val="a_b"/>
  <p:tag name="KSO_WM_SLIDE_LAYOUT_CNT" val="1_1"/>
  <p:tag name="KSO_WM_TEMPLATE_MASTER_TYPE" val="1"/>
  <p:tag name="KSO_WM_TEMPLATE_COLOR_TYPE" val="1"/>
  <p:tag name="KSO_WM_TEMPLATE_CATEGORY" val="custom"/>
  <p:tag name="KSO_WM_TEMPLATE_INDEX" val="20205331"/>
  <p:tag name="KSO_WM_SLIDE_ID" val="custom20205331_22"/>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331_22*a*1"/>
  <p:tag name="KSO_WM_TEMPLATE_CATEGORY" val="custom"/>
  <p:tag name="KSO_WM_TEMPLATE_INDEX" val="20205331"/>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谢谢聆听"/>
  <p:tag name="KSO_WM_UNIT_TEXT_FILL_FORE_SCHEMECOLOR_INDEX_BRIGHTNESS" val="0"/>
  <p:tag name="KSO_WM_UNIT_TEXT_FILL_FORE_SCHEMECOLOR_INDEX" val="14"/>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60827.211"/>
  <p:tag name="KSO_WM_BEAUTIFY_FLAG" val="#wm#"/>
  <p:tag name="KSO_WM_UNIT_ID" val="_6**"/>
  <p:tag name="KSO_WM_UNIT_PLACING_PICTURE_USER_VIEWPORT" val="{&quot;height&quot;:10800,&quot;width&quot;:19200}"/>
  <p:tag name="KSO_WM_UNIT_HIGHLIGHT" val="0"/>
  <p:tag name="KSO_WM_UNIT_COMPATIBLE" val="0"/>
  <p:tag name="KSO_WM_UNIT_DIAGRAM_ISNUMVISUAL" val="0"/>
  <p:tag name="KSO_WM_UNIT_DIAGRAM_ISREFERUNIT" val="0"/>
  <p:tag name="KSO_WM_UNIT_LAYERLEVEL" val="1"/>
  <p:tag name="KSO_WM_TAG_VERSION" val="1.0"/>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61052.913"/>
  <p:tag name="KSO_WM_BEAUTIFY_FLAG" val="#wm#"/>
  <p:tag name="KSO_WM_UNIT_ID" val="_11**"/>
  <p:tag name="KSO_WM_UNIT_PLACING_PICTURE_USER_VIEWPORT" val="{&quot;height&quot;:10800,&quot;width&quot;:19200}"/>
  <p:tag name="KSO_WM_UNIT_HIGHLIGHT" val="0"/>
  <p:tag name="KSO_WM_UNIT_COMPATIBLE" val="0"/>
  <p:tag name="KSO_WM_UNIT_DIAGRAM_ISNUMVISUAL" val="0"/>
  <p:tag name="KSO_WM_UNIT_DIAGRAM_ISREFERUNIT" val="0"/>
  <p:tag name="KSO_WM_UNIT_LAYERLEVEL" val="1"/>
  <p:tag name="KSO_WM_TAG_VERSION" val="1.0"/>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6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481_1*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6"/>
  <p:tag name="KSO_WM_UNIT_DEC_AREA_ID" val="03f2a73267e2431b8ce98afef02a25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e714624777f4150beaca060b641b3e6"/>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2"/>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411369502a5c474a9560e0230836f290"/>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7f5b91b720242c48a500b1459855286"/>
  <p:tag name="KSO_WM_UNIT_TEXT_FILL_FORE_SCHEMECOLOR_INDEX_BRIGHTNESS" val="0.35"/>
  <p:tag name="KSO_WM_UNIT_TEXT_FILL_FORE_SCHEMECOLOR_INDEX" val="13"/>
  <p:tag name="KSO_WM_UNIT_TEXT_FILL_TYPE" val="1"/>
  <p:tag name="KSO_WM_TEMPLATE_ASSEMBLE_XID" val="5f9a3385e01a7e847d700fdb"/>
  <p:tag name="KSO_WM_TEMPLATE_ASSEMBLE_GROUPID" val="5f8cf54ba61ec3b55284a735"/>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8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custom20204481_1*a*1"/>
  <p:tag name="KSO_WM_TEMPLATE_CATEGORY" val="custom"/>
  <p:tag name="KSO_WM_TEMPLATE_INDEX" val="20204481"/>
  <p:tag name="KSO_WM_UNIT_LAYERLEVEL" val="1"/>
  <p:tag name="KSO_WM_TAG_VERSION" val="1.0"/>
  <p:tag name="KSO_WM_BEAUTIFY_FLAG" val="#wm#"/>
  <p:tag name="KSO_WM_UNIT_PRESET_TEXT" val="THANKS"/>
  <p:tag name="KSO_WM_UNIT_DEFAULT_FONT" val="60;74;4"/>
  <p:tag name="KSO_WM_UNIT_BLOCK" val="0"/>
  <p:tag name="KSO_WM_UNIT_DEC_AREA_ID" val="551241b71eb2427e9121af4c800a55b2"/>
  <p:tag name="KSO_WM_CHIP_GROUPID" val="5ebe4d230ac41c4a0a525649"/>
  <p:tag name="KSO_WM_CHIP_XID" val="5ebe4d230ac41c4a0a52564a"/>
  <p:tag name="KSO_WM_CHIP_FILLAREA_FILL_RULE" val="{&quot;fill_align&quot;:&quot;cm&quot;,&quot;fill_mode&quot;:&quot;adaptive&quot;,&quot;sacle_strategy&quot;:&quot;smart&quot;}"/>
  <p:tag name="KSO_WM_ASSEMBLE_CHIP_INDEX" val="b7f5b91b720242c48a500b1459855286"/>
  <p:tag name="KSO_WM_UNIT_TEXT_FILL_FORE_SCHEMECOLOR_INDEX_BRIGHTNESS" val="0.15"/>
  <p:tag name="KSO_WM_UNIT_TEXT_FILL_FORE_SCHEMECOLOR_INDEX" val="13"/>
  <p:tag name="KSO_WM_UNIT_TEXT_FILL_TYPE" val="1"/>
  <p:tag name="KSO_WM_TEMPLATE_ASSEMBLE_XID" val="5f9a3385e01a7e847d700fdb"/>
  <p:tag name="KSO_WM_TEMPLATE_ASSEMBLE_GROUPID" val="5f8cf54ba61ec3b55284a735"/>
</p:tagLst>
</file>

<file path=ppt/tags/tag29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9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4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 name="KSO_WM_SLIDE_BACKGROUND_TYPE" val="general"/>
</p:tagLst>
</file>

<file path=ppt/tags/tag3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3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303.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04.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 name="KSO_WM_SLIDE_BACKGROUND_TYPE" val="general"/>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312.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1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2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2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332.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33.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8838"/>
</p:tagLst>
</file>

<file path=ppt/tags/tag3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8838"/>
</p:tagLst>
</file>

<file path=ppt/tags/tag3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8838"/>
</p:tagLst>
</file>

<file path=ppt/tags/tag345.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5"/>
  <p:tag name="KSO_WM_UNIT_HIGHLIGHT" val="0"/>
  <p:tag name="KSO_WM_UNIT_COMPATIBLE" val="0"/>
  <p:tag name="KSO_WM_UNIT_DIAGRAM_ISNUMVISUAL" val="0"/>
  <p:tag name="KSO_WM_UNIT_DIAGRAM_ISREFERUNIT" val="0"/>
  <p:tag name="KSO_WM_UNIT_TYPE" val="b"/>
  <p:tag name="KSO_WM_UNIT_INDEX" val="1"/>
  <p:tag name="KSO_WM_UNIT_ID" val="custom20208838_1*b*1"/>
  <p:tag name="KSO_WM_TEMPLATE_CATEGORY" val="custom"/>
  <p:tag name="KSO_WM_TEMPLATE_INDEX" val="20208838"/>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f2a7f3d5ec28421d848bb4e59b3a6b8c"/>
  <p:tag name="KSO_WM_CHIP_GROUPID" val="5ebf593a0ac41c4a0a525860"/>
  <p:tag name="KSO_WM_CHIP_XID" val="5ebf593a0ac41c4a0a525861"/>
  <p:tag name="KSO_WM_ASSEMBLE_CHIP_INDEX" val="e04f1acc92f1499c848642bbbda3e62d"/>
  <p:tag name="KSO_WM_UNIT_TEXT_FILL_FORE_SCHEMECOLOR_INDEX_BRIGHTNESS" val="0.35"/>
  <p:tag name="KSO_WM_UNIT_TEXT_FILL_FORE_SCHEMECOLOR_INDEX" val="13"/>
  <p:tag name="KSO_WM_UNIT_TEXT_FILL_TYPE" val="1"/>
  <p:tag name="KSO_WM_TEMPLATE_ASSEMBLE_XID" val="5f07ce2e8050c250ba63ebf3"/>
  <p:tag name="KSO_WM_TEMPLATE_ASSEMBLE_GROUPID" val="5efb3013c9a2f50afb5100d9"/>
</p:tagLst>
</file>

<file path=ppt/tags/tag3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8838_1*a*1"/>
  <p:tag name="KSO_WM_TEMPLATE_CATEGORY" val="custom"/>
  <p:tag name="KSO_WM_TEMPLATE_INDEX" val="20208838"/>
  <p:tag name="KSO_WM_UNIT_LAYERLEVEL" val="1"/>
  <p:tag name="KSO_WM_TAG_VERSION" val="1.0"/>
  <p:tag name="KSO_WM_BEAUTIFY_FLAG" val="#wm#"/>
  <p:tag name="KSO_WM_UNIT_PRESET_TEXT" val="单击编辑标题"/>
  <p:tag name="KSO_WM_UNIT_DEFAULT_FONT" val="56;72;4"/>
  <p:tag name="KSO_WM_UNIT_BLOCK" val="0"/>
  <p:tag name="KSO_WM_UNIT_DEC_AREA_ID" val="a1fc3a20fd71445899a409dbe6b3994a"/>
  <p:tag name="KSO_WM_CHIP_GROUPID" val="5ebf593a0ac41c4a0a525860"/>
  <p:tag name="KSO_WM_CHIP_XID" val="5ebf593a0ac41c4a0a525861"/>
  <p:tag name="KSO_WM_ASSEMBLE_CHIP_INDEX" val="e04f1acc92f1499c848642bbbda3e62d"/>
  <p:tag name="KSO_WM_UNIT_TEXT_FILL_FORE_SCHEMECOLOR_INDEX_BRIGHTNESS" val="0.15"/>
  <p:tag name="KSO_WM_UNIT_TEXT_FILL_FORE_SCHEMECOLOR_INDEX" val="13"/>
  <p:tag name="KSO_WM_UNIT_TEXT_FILL_TYPE" val="1"/>
  <p:tag name="KSO_WM_TEMPLATE_ASSEMBLE_XID" val="5f07ce2e8050c250ba63ebf3"/>
  <p:tag name="KSO_WM_TEMPLATE_ASSEMBLE_GROUPID" val="5efb3013c9a2f50afb5100d9"/>
</p:tagLst>
</file>

<file path=ppt/tags/tag35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5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307fdbf16644484ca6a1c4ccba7e71ac"/>
  <p:tag name="KSO_WM_UNIT_DECORATE_INFO" val=""/>
  <p:tag name="KSO_WM_UNIT_SM_LIMIT_TYPE" val=""/>
  <p:tag name="KSO_WM_CHIP_FILLAREA_FILL_RULE" val="{&quot;fill_align&quot;:&quot;cm&quot;,&quot;fill_effect&quot;:[],&quot;fill_mode&quot;:&quot;full&quot;,&quot;sacle_strategy&quot;:&quot;stretch&quot;}"/>
  <p:tag name="KSO_WM_ASSEMBLE_CHIP_INDEX" val="df93087f58594b7abca4bf5d98b64b9f"/>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8838_1*a*1"/>
  <p:tag name="KSO_WM_TEMPLATE_CATEGORY" val="custom"/>
  <p:tag name="KSO_WM_TEMPLATE_INDEX" val="20208838"/>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ce2779e3dcc24a8088cee22aa5804e90"/>
  <p:tag name="KSO_WM_ASSEMBLE_CHIP_INDEX" val="ef760e3c54724c529370670a0d21a0bf"/>
  <p:tag name="KSO_WM_UNIT_TEXT_FILL_FORE_SCHEMECOLOR_INDEX_BRIGHTNESS" val="0.15"/>
  <p:tag name="KSO_WM_UNIT_TEXT_FILL_FORE_SCHEMECOLOR_INDEX" val="13"/>
  <p:tag name="KSO_WM_UNIT_TEXT_FILL_TYPE" val="1"/>
  <p:tag name="KSO_WM_TEMPLATE_ASSEMBLE_XID" val="5f07ce2e8050c250ba63ec52"/>
  <p:tag name="KSO_WM_TEMPLATE_ASSEMBLE_GROUPID" val="5efb3013c9a2f50afb5100d9"/>
</p:tagLst>
</file>

<file path=ppt/tags/tag363.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64.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8e60e45f15542138e367b78e1b9531a"/>
  <p:tag name="KSO_WM_UNIT_DECORATE_INFO" val=""/>
  <p:tag name="KSO_WM_UNIT_SM_LIMIT_TYPE" val=""/>
  <p:tag name="KSO_WM_CHIP_FILLAREA_FILL_RULE" val="{&quot;fill_align&quot;:&quot;cm&quot;,&quot;fill_effect&quot;:[],&quot;fill_mode&quot;:&quot;full&quot;,&quot;sacle_strategy&quot;:&quot;stretch&quot;}"/>
  <p:tag name="KSO_WM_ASSEMBLE_CHIP_INDEX" val="b66ddf1c90cc4e0f9eee042127d5916a"/>
  <p:tag name="KSO_WM_SLIDE_BACKGROUND_TYPE" val="frame"/>
</p:tagLst>
</file>

<file path=ppt/tags/tag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7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108b3b67a92405492434d38e7f7b66d"/>
  <p:tag name="KSO_WM_UNIT_DECORATE_INFO" val=""/>
  <p:tag name="KSO_WM_UNIT_SM_LIMIT_TYPE" val=""/>
  <p:tag name="KSO_WM_CHIP_FILLAREA_FILL_RULE" val="{&quot;fill_align&quot;:&quot;cm&quot;,&quot;fill_effect&quot;:[],&quot;fill_mode&quot;:&quot;full&quot;,&quot;sacle_strategy&quot;:&quot;stretch&quot;}"/>
  <p:tag name="KSO_WM_ASSEMBLE_CHIP_INDEX" val="46d32967d98941c5bb1147ff5b9f4921"/>
  <p:tag name="KSO_WM_SLIDE_BACKGROUND_TYPE" val="frame"/>
</p:tagLst>
</file>

<file path=ppt/tags/tag3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88.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3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9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4481"/>
</p:tagLst>
</file>

<file path=ppt/tags/tag40.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0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0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08.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3.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8"/>
  <p:tag name="KSO_WM_UNIT_HIGHLIGHT" val="0"/>
  <p:tag name="KSO_WM_UNIT_COMPATIBLE" val="0"/>
  <p:tag name="KSO_WM_UNIT_DIAGRAM_ISNUMVISUAL" val="0"/>
  <p:tag name="KSO_WM_UNIT_DIAGRAM_ISREFERUNIT" val="0"/>
  <p:tag name="KSO_WM_UNIT_TYPE" val="b"/>
  <p:tag name="KSO_WM_UNIT_INDEX" val="1"/>
  <p:tag name="KSO_WM_UNIT_ID" val="custom20208838_1*b*1"/>
  <p:tag name="KSO_WM_TEMPLATE_CATEGORY" val="custom"/>
  <p:tag name="KSO_WM_TEMPLATE_INDEX" val="20208838"/>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ea767477befe4f1e923d9ebef2d33b69"/>
  <p:tag name="KSO_WM_CHIP_GROUPID" val="5ebdf9150ac41c4a0a525537"/>
  <p:tag name="KSO_WM_CHIP_XID" val="5ebdf9150ac41c4a0a525538"/>
  <p:tag name="KSO_WM_ASSEMBLE_CHIP_INDEX" val="702776c22b504268b50b2511bebbbe83"/>
  <p:tag name="KSO_WM_UNIT_TEXT_FILL_FORE_SCHEMECOLOR_INDEX_BRIGHTNESS" val="0.35"/>
  <p:tag name="KSO_WM_UNIT_TEXT_FILL_FORE_SCHEMECOLOR_INDEX" val="13"/>
  <p:tag name="KSO_WM_UNIT_TEXT_FILL_TYPE" val="1"/>
  <p:tag name="KSO_WM_TEMPLATE_ASSEMBLE_XID" val="5f07ce2e8050c250ba63ebfe"/>
  <p:tag name="KSO_WM_TEMPLATE_ASSEMBLE_GROUPID" val="5efb3013c9a2f50afb5100d9"/>
</p:tagLst>
</file>

<file path=ppt/tags/tag4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8838_1*a*1"/>
  <p:tag name="KSO_WM_TEMPLATE_CATEGORY" val="custom"/>
  <p:tag name="KSO_WM_TEMPLATE_INDEX" val="20208838"/>
  <p:tag name="KSO_WM_UNIT_LAYERLEVEL" val="1"/>
  <p:tag name="KSO_WM_TAG_VERSION" val="1.0"/>
  <p:tag name="KSO_WM_BEAUTIFY_FLAG" val="#wm#"/>
  <p:tag name="KSO_WM_UNIT_PRESET_TEXT" val="谢谢观看"/>
  <p:tag name="KSO_WM_UNIT_DEFAULT_FONT" val="66;89;4"/>
  <p:tag name="KSO_WM_UNIT_BLOCK" val="0"/>
  <p:tag name="KSO_WM_UNIT_DEC_AREA_ID" val="b09a493b0a704630b528a50361cb85f3"/>
  <p:tag name="KSO_WM_CHIP_GROUPID" val="5ebdf9150ac41c4a0a525537"/>
  <p:tag name="KSO_WM_CHIP_XID" val="5ebdf9150ac41c4a0a525538"/>
  <p:tag name="KSO_WM_ASSEMBLE_CHIP_INDEX" val="702776c22b504268b50b2511bebbbe83"/>
  <p:tag name="KSO_WM_UNIT_TEXT_FILL_FORE_SCHEMECOLOR_INDEX_BRIGHTNESS" val="0.15"/>
  <p:tag name="KSO_WM_UNIT_TEXT_FILL_FORE_SCHEMECOLOR_INDEX" val="13"/>
  <p:tag name="KSO_WM_UNIT_TEXT_FILL_TYPE" val="1"/>
  <p:tag name="KSO_WM_UNIT_VALUE" val="8"/>
  <p:tag name="KSO_WM_TEMPLATE_ASSEMBLE_XID" val="5f07ce2e8050c250ba63ebfe"/>
  <p:tag name="KSO_WM_TEMPLATE_ASSEMBLE_GROUPID" val="5efb3013c9a2f50afb5100d9"/>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2.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2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26.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31.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33.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34.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8c60d1b77e744a66bfd0514d9ebc3429"/>
  <p:tag name="KSO_WM_UNIT_DECORATE_INFO" val=""/>
  <p:tag name="KSO_WM_UNIT_SM_LIMIT_TYPE" val=""/>
  <p:tag name="KSO_WM_CHIP_FILLAREA_FILL_RULE" val="{&quot;fill_align&quot;:&quot;cm&quot;,&quot;fill_effect&quot;:[],&quot;fill_mode&quot;:&quot;full&quot;,&quot;sacle_strategy&quot;:&quot;stretch&quot;}"/>
  <p:tag name="KSO_WM_ASSEMBLE_CHIP_INDEX" val="dcb9ffd9195243f1804673500de84a54"/>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44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43.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4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96a33a02bf164f028bed5088f7f3fbdf"/>
  <p:tag name="KSO_WM_UNIT_DECORATE_INFO" val=""/>
  <p:tag name="KSO_WM_UNIT_SM_LIMIT_TYPE" val=""/>
  <p:tag name="KSO_WM_CHIP_FILLAREA_FILL_RULE" val="{&quot;fill_align&quot;:&quot;cm&quot;,&quot;fill_effect&quot;:[],&quot;fill_mode&quot;:&quot;full&quot;,&quot;sacle_strategy&quot;:&quot;stretch&quot;}"/>
  <p:tag name="KSO_WM_ASSEMBLE_CHIP_INDEX" val="7542bf2f02d3444aa3864c9b4ae82e0a"/>
  <p:tag name="KSO_WM_SLIDE_BACKGROUND_TYPE" val="leftRight"/>
</p:tagLst>
</file>

<file path=ppt/tags/tag45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45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52.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5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45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7fe20a0df9c44b21ac82b3aa1ce8da1b"/>
  <p:tag name="KSO_WM_UNIT_DECORATE_INFO" val=""/>
  <p:tag name="KSO_WM_UNIT_SM_LIMIT_TYPE" val=""/>
  <p:tag name="KSO_WM_CHIP_FILLAREA_FILL_RULE" val="{&quot;fill_align&quot;:&quot;cm&quot;,&quot;fill_effect&quot;:[],&quot;fill_mode&quot;:&quot;full&quot;,&quot;sacle_strategy&quot;:&quot;stretch&quot;}"/>
  <p:tag name="KSO_WM_ASSEMBLE_CHIP_INDEX" val="5da144ab696a4e56a951bab1a78aaf01"/>
  <p:tag name="KSO_WM_SLIDE_BACKGROUND_TYPE" val="leftRight"/>
</p:tagLst>
</file>

<file path=ppt/tags/tag46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61.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6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6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70.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471.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7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5.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4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347"/>
</p:tagLst>
</file>

<file path=ppt/tags/tag4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09347"/>
</p:tagLst>
</file>

<file path=ppt/tags/tag4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custom"/>
  <p:tag name="KSO_WM_TEMPLATE_INDEX" val="20209347"/>
</p:tagLst>
</file>

<file path=ppt/tags/tag483.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4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7.xml><?xml version="1.0" encoding="utf-8"?>
<p:tagLst xmlns:a="http://schemas.openxmlformats.org/drawingml/2006/main" xmlns:r="http://schemas.openxmlformats.org/officeDocument/2006/relationships" xmlns:p="http://schemas.openxmlformats.org/presentationml/2006/main">
  <p:tag name="KSO_WM_UNIT_DEFAULT_FONT" val="16;10;2"/>
  <p:tag name="KSO_WM_UNIT_BLOCK" val="0"/>
  <p:tag name="KSO_WM_UNIT_ISCONTENTSTITLE" val="0"/>
  <p:tag name="KSO_WM_UNIT_ISNUMDGMTITLE" val="0"/>
  <p:tag name="KSO_WM_UNIT_PRESET_TEXT" val="单击此处输入你的副标题，文字是您思想的提炼，为了最终演示发布的良好效果，请尽量言简意赅的阐述观点。"/>
  <p:tag name="KSO_WM_UNIT_NOCLEAR" val="0"/>
  <p:tag name="KSO_WM_UNIT_VALUE" val="228"/>
  <p:tag name="KSO_WM_UNIT_HIGHLIGHT" val="0"/>
  <p:tag name="KSO_WM_UNIT_COMPATIBLE" val="0"/>
  <p:tag name="KSO_WM_UNIT_DIAGRAM_ISNUMVISUAL" val="0"/>
  <p:tag name="KSO_WM_UNIT_DIAGRAM_ISREFERUNIT" val="0"/>
  <p:tag name="KSO_WM_UNIT_TYPE" val="b"/>
  <p:tag name="KSO_WM_UNIT_INDEX" val="1"/>
  <p:tag name="KSO_WM_UNIT_ID" val="custom20209347_1*b*1"/>
  <p:tag name="KSO_WM_TEMPLATE_CATEGORY" val="custom"/>
  <p:tag name="KSO_WM_TEMPLATE_INDEX" val="20209347"/>
  <p:tag name="KSO_WM_UNIT_LAYERLEVEL" val="1"/>
  <p:tag name="KSO_WM_TAG_VERSION" val="1.0"/>
  <p:tag name="KSO_WM_BEAUTIFY_FLAG" val="#wm#"/>
  <p:tag name="KSO_WM_CHIP_GROUPID" val="5ebd0de20ac41c4a0a525463"/>
  <p:tag name="KSO_WM_CHIP_XID" val="5ebd0de20ac41c4a0a525464"/>
  <p:tag name="KSO_WM_UNIT_DEC_AREA_ID" val="a2244237171c4d17bc6704deb09a3442"/>
  <p:tag name="KSO_WM_ASSEMBLE_CHIP_INDEX" val="88ec573ad33e49d1a2afc9c5c2b358ca"/>
  <p:tag name="KSO_WM_UNIT_TEXT_FILL_FORE_SCHEMECOLOR_INDEX_BRIGHTNESS" val="0"/>
  <p:tag name="KSO_WM_UNIT_TEXT_FILL_FORE_SCHEMECOLOR_INDEX" val="2"/>
  <p:tag name="KSO_WM_UNIT_TEXT_FILL_TYPE" val="1"/>
  <p:tag name="KSO_WM_TEMPLATE_ASSEMBLE_XID" val="5f15ba878050c250ba663840"/>
  <p:tag name="KSO_WM_TEMPLATE_ASSEMBLE_GROUPID" val="5f154c358050c250ba65dcc2"/>
</p:tagLst>
</file>

<file path=ppt/tags/tag488.xml><?xml version="1.0" encoding="utf-8"?>
<p:tagLst xmlns:a="http://schemas.openxmlformats.org/drawingml/2006/main" xmlns:r="http://schemas.openxmlformats.org/officeDocument/2006/relationships" xmlns:p="http://schemas.openxmlformats.org/presentationml/2006/main">
  <p:tag name="KSO_WM_UNIT_DEFAULT_FONT" val="54;56;4"/>
  <p:tag name="KSO_WM_UNIT_BLOCK" val="0"/>
  <p:tag name="KSO_WM_UNIT_ISCONTENTSTITLE" val="0"/>
  <p:tag name="KSO_WM_UNIT_ISNUMDGMTITLE" val="0"/>
  <p:tag name="KSO_WM_UNIT_PRESET_TEXT" val="单击编辑标题"/>
  <p:tag name="KSO_WM_UNIT_NOCLEAR" val="0"/>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9347_1*a*1"/>
  <p:tag name="KSO_WM_TEMPLATE_CATEGORY" val="custom"/>
  <p:tag name="KSO_WM_TEMPLATE_INDEX" val="20209347"/>
  <p:tag name="KSO_WM_UNIT_LAYERLEVEL" val="1"/>
  <p:tag name="KSO_WM_TAG_VERSION" val="1.0"/>
  <p:tag name="KSO_WM_BEAUTIFY_FLAG" val="#wm#"/>
  <p:tag name="KSO_WM_CHIP_GROUPID" val="5ebd0de20ac41c4a0a525463"/>
  <p:tag name="KSO_WM_CHIP_XID" val="5ebd0de20ac41c4a0a525464"/>
  <p:tag name="KSO_WM_UNIT_DEC_AREA_ID" val="a2244237171c4d17bc6704deb09a3442"/>
  <p:tag name="KSO_WM_ASSEMBLE_CHIP_INDEX" val="88ec573ad33e49d1a2afc9c5c2b358ca"/>
  <p:tag name="KSO_WM_UNIT_TEXT_FILL_FORE_SCHEMECOLOR_INDEX_BRIGHTNESS" val="0"/>
  <p:tag name="KSO_WM_UNIT_TEXT_FILL_FORE_SCHEMECOLOR_INDEX" val="2"/>
  <p:tag name="KSO_WM_UNIT_TEXT_FILL_TYPE" val="1"/>
  <p:tag name="KSO_WM_TEMPLATE_ASSEMBLE_XID" val="5f15ba878050c250ba663840"/>
  <p:tag name="KSO_WM_TEMPLATE_ASSEMBLE_GROUPID" val="5f154c358050c250ba65dcc2"/>
</p:tagLst>
</file>

<file path=ppt/tags/tag48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49.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49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4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6.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4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v"/>
  <p:tag name="KSO_WM_UNIT_TYPE" val="i"/>
  <p:tag name="KSO_WM_UNIT_INDEX" val="1"/>
  <p:tag name="KSO_WM_UNIT_ID" val="chip20204481_1*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6"/>
  <p:tag name="KSO_WM_UNIT_DEC_AREA_ID" val="03f2a73267e2431b8ce98afef02a2556"/>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e714624777f4150beaca060b641b3e6"/>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00.xml><?xml version="1.0" encoding="utf-8"?>
<p:tagLst xmlns:a="http://schemas.openxmlformats.org/drawingml/2006/main" xmlns:r="http://schemas.openxmlformats.org/officeDocument/2006/relationships" xmlns:p="http://schemas.openxmlformats.org/presentationml/2006/main">
  <p:tag name="KSO_WM_UNIT_DEFAULT_FONT" val="24;44;4"/>
  <p:tag name="KSO_WM_UNIT_BLOCK" val="0"/>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09347_1*a*1"/>
  <p:tag name="KSO_WM_TEMPLATE_CATEGORY" val="custom"/>
  <p:tag name="KSO_WM_TEMPLATE_INDEX" val="20209347"/>
  <p:tag name="KSO_WM_UNIT_LAYERLEVEL" val="1"/>
  <p:tag name="KSO_WM_TAG_VERSION" val="1.0"/>
  <p:tag name="KSO_WM_BEAUTIFY_FLAG" val="#wm#"/>
  <p:tag name="KSO_WM_UNIT_PRESET_TEXT" val="PART 01"/>
  <p:tag name="KSO_WM_CHIP_GROUPID" val="5ebcef8b0ac41c4a0a5253a4"/>
  <p:tag name="KSO_WM_CHIP_XID" val="5ebcef8b0ac41c4a0a5253a5"/>
  <p:tag name="KSO_WM_UNIT_DEC_AREA_ID" val="8637b91d10fb45a4a3011148024f5107"/>
  <p:tag name="KSO_WM_ASSEMBLE_CHIP_INDEX" val="243d236f2eb349278d48ae3572897a95"/>
  <p:tag name="KSO_WM_UNIT_TEXT_FILL_FORE_SCHEMECOLOR_INDEX_BRIGHTNESS" val="0.15"/>
  <p:tag name="KSO_WM_UNIT_TEXT_FILL_FORE_SCHEMECOLOR_INDEX" val="13"/>
  <p:tag name="KSO_WM_UNIT_TEXT_FILL_TYPE" val="1"/>
  <p:tag name="KSO_WM_TEMPLATE_ASSEMBLE_XID" val="5f15ba878050c250ba6638b9"/>
  <p:tag name="KSO_WM_TEMPLATE_ASSEMBLE_GROUPID" val="5f154c358050c250ba65dcc2"/>
</p:tagLst>
</file>

<file path=ppt/tags/tag501.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02.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1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9.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20.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2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fce848c131e6433a9fbea874167b6b7b"/>
  <p:tag name="KSO_WM_UNIT_DECORATE_INFO" val=""/>
  <p:tag name="KSO_WM_UNIT_SM_LIMIT_TYPE" val=""/>
  <p:tag name="KSO_WM_CHIP_FILLAREA_FILL_RULE" val="{&quot;fill_align&quot;:&quot;cm&quot;,&quot;fill_effect&quot;:[],&quot;fill_mode&quot;:&quot;full&quot;,&quot;sacle_strategy&quot;:&quot;stretch&quot;}"/>
  <p:tag name="KSO_WM_ASSEMBLE_CHIP_INDEX" val="b51d1fa9d6fd472caa9ec15b0c0cca8a"/>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30.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3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3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b2a3e9180754dcd96ede0ae22828734"/>
  <p:tag name="KSO_WM_UNIT_DECORATE_INFO" val=""/>
  <p:tag name="KSO_WM_UNIT_SM_LIMIT_TYPE" val=""/>
  <p:tag name="KSO_WM_CHIP_FILLAREA_FILL_RULE" val="{&quot;fill_align&quot;:&quot;cm&quot;,&quot;fill_effect&quot;:[],&quot;fill_mode&quot;:&quot;full&quot;,&quot;sacle_strategy&quot;:&quot;stretch&quot;}"/>
  <p:tag name="KSO_WM_ASSEMBLE_CHIP_INDEX" val="d5f8b42accba44b3a077c68160edf123"/>
  <p:tag name="KSO_WM_SLIDE_BACKGROUND_TYPE" val="topBottom"/>
</p:tagLst>
</file>

<file path=ppt/tags/tag5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46.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c19cd39cfb03406fa8ae9751332676c3"/>
  <p:tag name="KSO_WM_UNIT_DECORATE_INFO" val=""/>
  <p:tag name="KSO_WM_UNIT_SM_LIMIT_TYPE" val=""/>
  <p:tag name="KSO_WM_CHIP_FILLAREA_FILL_RULE" val="{&quot;fill_align&quot;:&quot;cm&quot;,&quot;fill_effect&quot;:[],&quot;fill_mode&quot;:&quot;full&quot;,&quot;sacle_strategy&quot;:&quot;stretch&quot;}"/>
  <p:tag name="KSO_WM_ASSEMBLE_CHIP_INDEX" val="a86e8e6ad85344e8b13c3005ec6acebf"/>
  <p:tag name="KSO_WM_SLIDE_BACKGROUND_TYPE" val="topBottom"/>
</p:tagLst>
</file>

<file path=ppt/tags/tag5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IGNORE_FIXCOLOR" val="1"/>
  <p:tag name="KSO_WM_UNIT_FILL_FORE_SCHEMECOLOR_INDEX_BRIGHTNESS" val="0"/>
  <p:tag name="KSO_WM_UNIT_FILL_FORE_SCHEMECOLOR_INDEX" val="1"/>
  <p:tag name="KSO_WM_UNIT_FILL_TYPE" val="1"/>
  <p:tag name="KSO_WM_UNIT_TEXT_FILL_FORE_SCHEMECOLOR_INDEX_BRIGHTNESS" val="0"/>
  <p:tag name="KSO_WM_UNIT_TEXT_FILL_FORE_SCHEMECOLOR_INDEX" val="2"/>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8"/>
  <p:tag name="KSO_WM_UNIT_HIGHLIGHT" val="0"/>
  <p:tag name="KSO_WM_UNIT_COMPATIBLE" val="0"/>
  <p:tag name="KSO_WM_UNIT_DIAGRAM_ISNUMVISUAL" val="0"/>
  <p:tag name="KSO_WM_UNIT_DIAGRAM_ISREFERUNIT" val="0"/>
  <p:tag name="KSO_WM_UNIT_TYPE" val="b"/>
  <p:tag name="KSO_WM_UNIT_INDEX" val="1"/>
  <p:tag name="KSO_WM_UNIT_ID" val="custom20209347_1*b*1"/>
  <p:tag name="KSO_WM_TEMPLATE_CATEGORY" val="custom"/>
  <p:tag name="KSO_WM_TEMPLATE_INDEX" val="20209347"/>
  <p:tag name="KSO_WM_UNIT_LAYERLEVEL" val="1"/>
  <p:tag name="KSO_WM_TAG_VERSION" val="1.0"/>
  <p:tag name="KSO_WM_BEAUTIFY_FLAG" val="#wm#"/>
  <p:tag name="KSO_WM_UNIT_PRESET_TEXT" val="单击此处添加副标题内容"/>
  <p:tag name="KSO_WM_UNIT_DEFAULT_FONT" val="18;24;2"/>
  <p:tag name="KSO_WM_UNIT_BLOCK" val="0"/>
  <p:tag name="KSO_WM_UNIT_DEC_AREA_ID" val="c6e7527ecbdd40a2b3a47292557dd613"/>
  <p:tag name="KSO_WM_CHIP_GROUPID" val="5ebdf9150ac41c4a0a525537"/>
  <p:tag name="KSO_WM_CHIP_XID" val="5ebdf9150ac41c4a0a525538"/>
  <p:tag name="KSO_WM_ASSEMBLE_CHIP_INDEX" val="41977500a7824c559f04c70b9997676b"/>
  <p:tag name="KSO_WM_UNIT_TEXT_FILL_FORE_SCHEMECOLOR_INDEX_BRIGHTNESS" val="0"/>
  <p:tag name="KSO_WM_UNIT_TEXT_FILL_FORE_SCHEMECOLOR_INDEX" val="2"/>
  <p:tag name="KSO_WM_UNIT_TEXT_FILL_TYPE" val="1"/>
  <p:tag name="KSO_WM_TEMPLATE_ASSEMBLE_XID" val="5f15ba878050c250ba663865"/>
  <p:tag name="KSO_WM_TEMPLATE_ASSEMBLE_GROUPID" val="5f154c358050c250ba65dcc2"/>
</p:tagLst>
</file>

<file path=ppt/tags/tag5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9347_1*a*1"/>
  <p:tag name="KSO_WM_TEMPLATE_CATEGORY" val="custom"/>
  <p:tag name="KSO_WM_TEMPLATE_INDEX" val="20209347"/>
  <p:tag name="KSO_WM_UNIT_LAYERLEVEL" val="1"/>
  <p:tag name="KSO_WM_TAG_VERSION" val="1.0"/>
  <p:tag name="KSO_WM_BEAUTIFY_FLAG" val="#wm#"/>
  <p:tag name="KSO_WM_UNIT_PRESET_TEXT" val="谢谢观看"/>
  <p:tag name="KSO_WM_UNIT_DEFAULT_FONT" val="66;89;4"/>
  <p:tag name="KSO_WM_UNIT_BLOCK" val="0"/>
  <p:tag name="KSO_WM_UNIT_DEC_AREA_ID" val="80002bb899ca4633bcb6282901ded9e9"/>
  <p:tag name="KSO_WM_CHIP_GROUPID" val="5ebdf9150ac41c4a0a525537"/>
  <p:tag name="KSO_WM_CHIP_XID" val="5ebdf9150ac41c4a0a525538"/>
  <p:tag name="KSO_WM_ASSEMBLE_CHIP_INDEX" val="41977500a7824c559f04c70b9997676b"/>
  <p:tag name="KSO_WM_UNIT_TEXT_FILL_FORE_SCHEMECOLOR_INDEX_BRIGHTNESS" val="0"/>
  <p:tag name="KSO_WM_UNIT_TEXT_FILL_FORE_SCHEMECOLOR_INDEX" val="2"/>
  <p:tag name="KSO_WM_UNIT_TEXT_FILL_TYPE" val="1"/>
  <p:tag name="KSO_WM_UNIT_VALUE" val="8"/>
  <p:tag name="KSO_WM_TEMPLATE_ASSEMBLE_XID" val="5f15ba878050c250ba663865"/>
  <p:tag name="KSO_WM_TEMPLATE_ASSEMBLE_GROUPID" val="5f154c358050c250ba65dcc2"/>
</p:tagLst>
</file>

<file path=ppt/tags/tag557.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558.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general"/>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59.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6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6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6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563.xml><?xml version="1.0" encoding="utf-8"?>
<p:tagLst xmlns:a="http://schemas.openxmlformats.org/drawingml/2006/main" xmlns:r="http://schemas.openxmlformats.org/officeDocument/2006/relationships" xmlns:p="http://schemas.openxmlformats.org/presentationml/2006/main">
  <p:tag name="KSO_WM_SLIDE_BACKGROUND_TYPE" val="frame"/>
</p:tagLst>
</file>

<file path=ppt/tags/tag564.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frame"/>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6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6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6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6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6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70.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571.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leftRight"/>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72.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57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80.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topBottom"/>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81.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8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8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58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589.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bottomTop"/>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590.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59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59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59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59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5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59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59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598.xml><?xml version="1.0" encoding="utf-8"?>
<p:tagLst xmlns:a="http://schemas.openxmlformats.org/drawingml/2006/main" xmlns:r="http://schemas.openxmlformats.org/officeDocument/2006/relationships" xmlns:p="http://schemas.openxmlformats.org/presentationml/2006/main">
  <p:tag name="KSO_WM_UNIT_IGNORE_FIXCOLOR" val="1"/>
  <p:tag name="KSO_WM_SLIDE_BACKGROUND_TYPE" val="navigation"/>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599.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481_1*a*1"/>
  <p:tag name="KSO_WM_TEMPLATE_CATEGORY" val="custom"/>
  <p:tag name="KSO_WM_TEMPLATE_INDEX" val="20204481"/>
  <p:tag name="KSO_WM_UNIT_LAYERLEVEL" val="1"/>
  <p:tag name="KSO_WM_TAG_VERSION" val="1.0"/>
  <p:tag name="KSO_WM_BEAUTIFY_FLAG" val="#wm#"/>
  <p:tag name="KSO_WM_UNIT_ISCONTENTSTITLE" val="0"/>
  <p:tag name="KSO_WM_UNIT_NOCLEAR" val="0"/>
  <p:tag name="KSO_WM_UNIT_VALUE" val="18"/>
  <p:tag name="KSO_WM_UNIT_TYPE" val="a"/>
  <p:tag name="KSO_WM_UNIT_INDEX" val="1"/>
  <p:tag name="KSO_WM_UNIT_ISNUMDGMTITLE" val="0"/>
  <p:tag name="KSO_WM_UNIT_PRESET_TEXT" val="客户答谢会暨产品推介会"/>
  <p:tag name="KSO_WM_UNIT_BLOCK" val="0"/>
  <p:tag name="KSO_WM_UNIT_DEC_AREA_ID" val="1caf3e7f7315434aa406d8ca3a6b15b7"/>
  <p:tag name="KSO_WM_UNIT_DEFAULT_FONT" val="24;60;4"/>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ba13d87cb05f4350bbc67eafbd3eca8a"/>
  <p:tag name="KSO_WM_UNIT_TEXT_FILL_FORE_SCHEMECOLOR_INDEX_BRIGHTNESS" val="0.15"/>
  <p:tag name="KSO_WM_UNIT_TEXT_FILL_FORE_SCHEMECOLOR_INDEX" val="13"/>
  <p:tag name="KSO_WM_UNIT_TEXT_FILL_TYPE" val="1"/>
  <p:tag name="KSO_WM_TEMPLATE_ASSEMBLE_XID" val="5f9a3385e01a7e847d700fa7"/>
  <p:tag name="KSO_WM_TEMPLATE_ASSEMBLE_GROUPID" val="5f8cf54ba61ec3b55284a735"/>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0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60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609.xml><?xml version="1.0" encoding="utf-8"?>
<p:tagLst xmlns:a="http://schemas.openxmlformats.org/drawingml/2006/main" xmlns:r="http://schemas.openxmlformats.org/officeDocument/2006/relationships" xmlns:p="http://schemas.openxmlformats.org/presentationml/2006/main">
  <p:tag name="KSO_WM_UNIT_IGNORE_FIXCOLOR" val="1"/>
  <p:tag name="KSO_WM_UNIT_TYPE" val="i"/>
  <p:tag name="KSO_WM_UNIT_SUBTYPE" val="h"/>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610.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1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1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1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1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31"/>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31"/>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e7c4970558ba435694c676f7f3532f6c"/>
  <p:tag name="KSO_WM_UNIT_DECORATE_INFO" val=""/>
  <p:tag name="KSO_WM_UNIT_SM_LIMIT_TYPE" val=""/>
  <p:tag name="KSO_WM_CHIP_FILLAREA_FILL_RULE" val="{&quot;fill_align&quot;:&quot;cm&quot;,&quot;fill_effect&quot;:[],&quot;fill_mode&quot;:&quot;full&quot;,&quot;sacle_strategy&quot;:&quot;stretch&quot;}"/>
  <p:tag name="KSO_WM_ASSEMBLE_CHIP_INDEX" val="14b25c13c4d948cd8374d1aeee5cef16"/>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31"/>
  <p:tag name="KSO_WM_TEMPLATE_SUBCATEGORY" val="0"/>
  <p:tag name="KSO_WM_TEMPLATE_MASTER_TYPE" val="1"/>
  <p:tag name="KSO_WM_TEMPLATE_COLOR_TYPE" val="1"/>
  <p:tag name="KSO_WM_TEMPLATE_MASTER_THUMB_INDEX" val="12"/>
  <p:tag name="KSO_WM_TAG_VERSION" val="1.0"/>
  <p:tag name="KSO_WM_TEMPLATE_THUMBS_INDEX" val="1、4、6、11、14、15、16、17、18、19、20、22"/>
</p:tagLst>
</file>

<file path=ppt/tags/tag621.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32404.262"/>
  <p:tag name="KSO_WM_BEAUTIFY_FLAG" val="#wm#"/>
  <p:tag name="KSO_WM_UNIT_ID" val="_1*i*1"/>
  <p:tag name="KSO_WM_UNIT_PLACING_PICTURE_USER_VIEWPORT" val="{&quot;height&quot;:10819,&quot;width&quot;:19217}"/>
  <p:tag name="KSO_WM_UNIT_HIGHLIGHT" val="0"/>
  <p:tag name="KSO_WM_UNIT_COMPATIBLE" val="0"/>
  <p:tag name="KSO_WM_UNIT_DIAGRAM_ISNUMVISUAL" val="0"/>
  <p:tag name="KSO_WM_UNIT_DIAGRAM_ISREFERUNIT" val="0"/>
  <p:tag name="KSO_WM_UNIT_LAYERLEVEL" val="1"/>
  <p:tag name="KSO_WM_TAG_VERSION" val="1.0"/>
  <p:tag name="KSO_WM_UNIT_SUBTYPE" val="q"/>
  <p:tag name="KSO_WM_UNIT_TYPE" val="i"/>
  <p:tag name="KSO_WM_UNIT_INDEX" val="1"/>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1d7b11665b2e42aeb791d8478ec9edc8"/>
  <p:tag name="KSO_WM_UNIT_DECORATE_INFO" val=""/>
  <p:tag name="KSO_WM_UNIT_SM_LIMIT_TYPE" val=""/>
  <p:tag name="KSO_WM_CHIP_FILLAREA_FILL_RULE" val="{&quot;fill_align&quot;:&quot;cm&quot;,&quot;fill_effect&quot;:[],&quot;fill_mode&quot;:&quot;full&quot;,&quot;sacle_strategy&quot;:&quot;stretch&quot;}"/>
  <p:tag name="KSO_WM_ASSEMBLE_CHIP_INDEX" val="650f0194477c48c78358a99081e33fc5"/>
  <p:tag name="KSO_WM_SLIDE_BACKGROUND_TYPE" val="bottomTop"/>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83ef1270e34e49c883fa084091b1ea3a"/>
  <p:tag name="KSO_WM_UNIT_DECORATE_INFO" val=""/>
  <p:tag name="KSO_WM_UNIT_SM_LIMIT_TYPE" val=""/>
  <p:tag name="KSO_WM_CHIP_FILLAREA_FILL_RULE" val="{&quot;fill_align&quot;:&quot;cm&quot;,&quot;fill_effect&quot;:[],&quot;fill_mode&quot;:&quot;full&quot;,&quot;sacle_strategy&quot;:&quot;stretch&quot;}"/>
  <p:tag name="KSO_WM_ASSEMBLE_CHIP_INDEX" val="890f370cf3694b159b5d097b9daa35de"/>
  <p:tag name="KSO_WM_SLIDE_BACKGROUND_TYPE" val="bottomTop"/>
</p:tagLst>
</file>

<file path=ppt/tags/tag640.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52504.707"/>
  <p:tag name="KSO_WM_BEAUTIFY_FLAG" val="#wm#"/>
  <p:tag name="KSO_WM_UNIT_ID" val="_3**"/>
  <p:tag name="KSO_WM_UNIT_PLACING_PICTURE_COLLAGE_VIEWPORT" val="{&quot;height&quot;:6679.5678753371267,&quot;width&quot;:6651}"/>
  <p:tag name="KSO_WM_UNIT_PLACING_PICTURE_USER_VIEWPORT" val="{&quot;height&quot;:7494,&quot;width&quot;:7461}"/>
  <p:tag name="KSO_WM_UNIT_HIGHLIGHT" val="0"/>
  <p:tag name="KSO_WM_UNIT_COMPATIBLE" val="0"/>
  <p:tag name="KSO_WM_UNIT_DIAGRAM_ISNUMVISUAL" val="0"/>
  <p:tag name="KSO_WM_UNIT_DIAGRAM_ISREFERUNIT" val="0"/>
  <p:tag name="KSO_WM_UNIT_LAYERLEVEL" val="1"/>
  <p:tag name="KSO_WM_TAG_VERSION" val="1.0"/>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6.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63612.940"/>
  <p:tag name="KSO_WM_BEAUTIFY_FLAG" val="#wm#"/>
  <p:tag name="KSO_WM_UNIT_ID" val="_6**"/>
  <p:tag name="KSO_WM_UNIT_PLACING_PICTURE_USER_VIEWPORT" val="{&quot;height&quot;:3281,&quot;width&quot;:19245}"/>
  <p:tag name="KSO_WM_UNIT_HIGHLIGHT" val="0"/>
  <p:tag name="KSO_WM_UNIT_COMPATIBLE" val="0"/>
  <p:tag name="KSO_WM_UNIT_DIAGRAM_ISNUMVISUAL" val="0"/>
  <p:tag name="KSO_WM_UNIT_DIAGRAM_ISREFERUNIT" val="0"/>
  <p:tag name="KSO_WM_UNIT_LAYERLEVEL" val="1"/>
  <p:tag name="KSO_WM_TAG_VERSION" val="1.0"/>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690.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230925.831"/>
  <p:tag name="KSO_WM_BEAUTIFY_FLAG" val="#wm#"/>
  <p:tag name="KSO_WM_UNIT_ID" val="_11**"/>
  <p:tag name="KSO_WM_UNIT_HIGHLIGHT" val="0"/>
  <p:tag name="KSO_WM_UNIT_COMPATIBLE" val="0"/>
  <p:tag name="KSO_WM_UNIT_DIAGRAM_ISNUMVISUAL" val="0"/>
  <p:tag name="KSO_WM_UNIT_DIAGRAM_ISREFERUNIT" val="0"/>
  <p:tag name="KSO_WM_UNIT_LAYERLEVEL" val="1"/>
  <p:tag name="KSO_WM_TAG_VERSION" val="1.0"/>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4481_1*b*1"/>
  <p:tag name="KSO_WM_TEMPLATE_CATEGORY" val="custom"/>
  <p:tag name="KSO_WM_TEMPLATE_INDEX" val="20204481"/>
  <p:tag name="KSO_WM_UNIT_LAYERLEVEL" val="1"/>
  <p:tag name="KSO_WM_TAG_VERSION" val="1.0"/>
  <p:tag name="KSO_WM_BEAUTIFY_FLAG" val="#wm#"/>
  <p:tag name="KSO_WM_UNIT_ISNUMDGMTITLE" val="0"/>
  <p:tag name="KSO_WM_UNIT_PRESET_TEXT" val="单击此处输入你的副标题，请尽量言简意赅的阐述观点。"/>
  <p:tag name="KSO_WM_UNIT_BLOCK" val="0"/>
  <p:tag name="KSO_WM_UNIT_DEC_AREA_ID" val="95b88da68197487a99f2227a43996622"/>
  <p:tag name="KSO_WM_UNIT_DEFAULT_FONT" val="18;24;2"/>
  <p:tag name="KSO_WM_CHIP_GROUPID" val="5f2a1c7c45e1f15ec24fe41c"/>
  <p:tag name="KSO_WM_CHIP_XID" val="5f2a1c7c45e1f15ec24fe41d"/>
  <p:tag name="KSO_WM_CHIP_FILLAREA_FILL_RULE" val="{&quot;fill_align&quot;:&quot;cm&quot;,&quot;fill_mode&quot;:&quot;adaptive&quot;,&quot;sacle_strategy&quot;:&quot;smart&quot;}"/>
  <p:tag name="KSO_WM_ASSEMBLE_CHIP_INDEX" val="ba13d87cb05f4350bbc67eafbd3eca8a"/>
  <p:tag name="KSO_WM_UNIT_TEXT_FILL_FORE_SCHEMECOLOR_INDEX_BRIGHTNESS" val="0.35"/>
  <p:tag name="KSO_WM_UNIT_TEXT_FILL_FORE_SCHEMECOLOR_INDEX" val="13"/>
  <p:tag name="KSO_WM_UNIT_TEXT_FILL_TYPE" val="1"/>
  <p:tag name="KSO_WM_TEMPLATE_ASSEMBLE_XID" val="5f9a3385e01a7e847d700fa7"/>
  <p:tag name="KSO_WM_TEMPLATE_ASSEMBLE_GROUPID" val="5f8cf54ba61ec3b55284a735"/>
</p:tagLst>
</file>

<file path=ppt/tags/tag70.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0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0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fb235c0c0ad5479caad6f3ce8714b51a"/>
  <p:tag name="KSO_WM_UNIT_DECORATE_INFO" val=""/>
  <p:tag name="KSO_WM_UNIT_SM_LIMIT_TYPE" val=""/>
  <p:tag name="KSO_WM_CHIP_FILLAREA_FILL_RULE" val="{&quot;fill_align&quot;:&quot;cm&quot;,&quot;fill_effect&quot;:[],&quot;fill_mode&quot;:&quot;full&quot;,&quot;sacle_strategy&quot;:&quot;stretch&quot;}"/>
  <p:tag name="KSO_WM_ASSEMBLE_CHIP_INDEX" val="7a83e224d6774d40b8bda38abf57ba23"/>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12.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71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5c5ac0754bbe47f9a33a2fde5281e0ca"/>
  <p:tag name="KSO_WM_UNIT_DECORATE_INFO" val=""/>
  <p:tag name="KSO_WM_UNIT_SM_LIMIT_TYPE" val=""/>
  <p:tag name="KSO_WM_CHIP_FILLAREA_FILL_RULE" val="{&quot;fill_align&quot;:&quot;cm&quot;,&quot;fill_effect&quot;:[],&quot;fill_mode&quot;:&quot;full&quot;,&quot;sacle_strategy&quot;:&quot;stretch&quot;}"/>
  <p:tag name="KSO_WM_ASSEMBLE_CHIP_INDEX" val="36ef1141013c4b8cbd6ecf9d978ba037"/>
  <p:tag name="KSO_WM_SLIDE_BACKGROUND_TYPE" val="navigation"/>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72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72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e2795e36de2643228ca85275a372994e"/>
  <p:tag name="KSO_WM_UNIT_DECORATE_INFO" val=""/>
  <p:tag name="KSO_WM_UNIT_SM_LIMIT_TYPE" val=""/>
  <p:tag name="KSO_WM_CHIP_FILLAREA_FILL_RULE" val="{&quot;fill_align&quot;:&quot;cm&quot;,&quot;fill_effect&quot;:[],&quot;fill_mode&quot;:&quot;full&quot;,&quot;sacle_strategy&quot;:&quot;stretch&quot;}"/>
  <p:tag name="KSO_WM_ASSEMBLE_CHIP_INDEX" val="057fb277cc6e4aa4a89eb0a732d73573"/>
  <p:tag name="KSO_WM_SLIDE_BACKGROUND_TYPE" val="navigation"/>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73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73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7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7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7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756.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757.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19"/>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19"/>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19"/>
  <p:tag name="KSO_WM_TEMPLATE_SUBCATEGORY" val="0"/>
  <p:tag name="KSO_WM_TEMPLATE_MASTER_TYPE" val="1"/>
  <p:tag name="KSO_WM_TEMPLATE_COLOR_TYPE" val="1"/>
  <p:tag name="KSO_WM_TEMPLATE_MASTER_THUMB_INDEX" val="12"/>
  <p:tag name="KSO_WM_TAG_VERSION" val="1.0"/>
  <p:tag name="KSO_WM_TEMPLATE_THUMBS_INDEX" val="1、4、7、10、14、17、18、19、20、21、22、24"/>
</p:tagLst>
</file>

<file path=ppt/tags/tag76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790.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12253.308"/>
  <p:tag name="KSO_WM_BEAUTIFY_FLAG" val="#wm#"/>
  <p:tag name="KSO_WM_UNIT_ID" val="_3**"/>
  <p:tag name="KSO_WM_UNIT_HIGHLIGHT" val="0"/>
  <p:tag name="KSO_WM_UNIT_COMPATIBLE" val="0"/>
  <p:tag name="KSO_WM_UNIT_DIAGRAM_ISNUMVISUAL" val="0"/>
  <p:tag name="KSO_WM_UNIT_DIAGRAM_ISREFERUNIT" val="0"/>
  <p:tag name="KSO_WM_UNIT_LAYERLEVEL" val="1"/>
  <p:tag name="KSO_WM_TAG_VERSION" val="1.0"/>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a810824fbef043189a17ca9e80328339"/>
  <p:tag name="KSO_WM_UNIT_DECORATE_INFO" val=""/>
  <p:tag name="KSO_WM_UNIT_SM_LIMIT_TYPE" val=""/>
  <p:tag name="KSO_WM_CHIP_FILLAREA_FILL_RULE" val="{&quot;fill_align&quot;:&quot;cm&quot;,&quot;fill_effect&quot;:[],&quot;fill_mode&quot;:&quot;full&quot;,&quot;sacle_strategy&quot;:&quot;stretch&quot;}"/>
  <p:tag name="KSO_WM_ASSEMBLE_CHIP_INDEX" val="12c1850c1ce24a0fa1fa4e6567aeb0f7"/>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2.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05243.752"/>
  <p:tag name="KSO_WM_BEAUTIFY_FLAG" val="#wm#"/>
  <p:tag name="KSO_WM_UNIT_ID" val="_6**"/>
  <p:tag name="KSO_WM_UNIT_PLACING_PICTURE_USER_VIEWPORT" val="{&quot;height&quot;:10800,&quot;width&quot;:19200}"/>
  <p:tag name="KSO_WM_UNIT_HIGHLIGHT" val="0"/>
  <p:tag name="KSO_WM_UNIT_COMPATIBLE" val="0"/>
  <p:tag name="KSO_WM_UNIT_DIAGRAM_ISNUMVISUAL" val="0"/>
  <p:tag name="KSO_WM_UNIT_DIAGRAM_ISREFERUNIT" val="0"/>
  <p:tag name="KSO_WM_UNIT_LAYERLEVEL" val="1"/>
  <p:tag name="KSO_WM_TAG_VERSION" val="1.0"/>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hip20204481_5*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a"/>
  <p:tag name="KSO_WM_UNIT_DEC_AREA_ID" val="718a5f0a2ef5482a9763ed503dc3b56b"/>
  <p:tag name="KSO_WM_UNIT_DECORATE_INFO" val=""/>
  <p:tag name="KSO_WM_UNIT_SM_LIMIT_TYPE" val=""/>
  <p:tag name="KSO_WM_CHIP_FILLAREA_FILL_RULE" val="{&quot;fill_align&quot;:&quot;cm&quot;,&quot;fill_effect&quot;:[],&quot;fill_mode&quot;:&quot;full&quot;,&quot;sacle_strategy&quot;:&quot;stretch&quot;}"/>
  <p:tag name="KSO_WM_ASSEMBLE_CHIP_INDEX" val="8de0b3b989dd420cbffd7d71d19fd5e1"/>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3*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8"/>
  <p:tag name="KSO_WM_UNIT_DEC_AREA_ID" val="41dd6984cf4e4926a6c24b47ff42563b"/>
  <p:tag name="KSO_WM_UNIT_DECORATE_INFO" val=""/>
  <p:tag name="KSO_WM_UNIT_SM_LIMIT_TYPE" val=""/>
  <p:tag name="KSO_WM_CHIP_FILLAREA_FILL_RULE" val="{&quot;fill_align&quot;:&quot;cm&quot;,&quot;fill_effect&quot;:[],&quot;fill_mode&quot;:&quot;full&quot;,&quot;sacle_strategy&quot;:&quot;stretch&quot;}"/>
  <p:tag name="KSO_WM_ASSEMBLE_CHIP_INDEX" val="15b6cc1a3fda41e2a536497021084116"/>
  <p:tag name="KSO_WM_SLIDE_BACKGROUND_TYPE" val="belt"/>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39.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05502.080"/>
  <p:tag name="KSO_WM_BEAUTIFY_FLAG" val="#wm#"/>
  <p:tag name="KSO_WM_UNIT_ID" val="_11**"/>
  <p:tag name="KSO_WM_UNIT_PLACING_PICTURE_USER_VIEWPORT" val="{&quot;height&quot;:10800,&quot;width&quot;:19164.19845199585}"/>
  <p:tag name="KSO_WM_UNIT_HIGHLIGHT" val="0"/>
  <p:tag name="KSO_WM_UNIT_COMPATIBLE" val="0"/>
  <p:tag name="KSO_WM_UNIT_DIAGRAM_ISNUMVISUAL" val="0"/>
  <p:tag name="KSO_WM_UNIT_DIAGRAM_ISREFERUNIT" val="0"/>
  <p:tag name="KSO_WM_UNIT_LAYERLEVEL" val="1"/>
  <p:tag name="KSO_WM_TAG_VERSION" val="1.0"/>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ad550db5cd1645829d071a439100c139"/>
  <p:tag name="KSO_WM_UNIT_DECORATE_INFO" val=""/>
  <p:tag name="KSO_WM_UNIT_SM_LIMIT_TYPE" val=""/>
  <p:tag name="KSO_WM_CHIP_FILLAREA_FILL_RULE" val="{&quot;fill_align&quot;:&quot;cm&quot;,&quot;fill_effect&quot;:[],&quot;fill_mode&quot;:&quot;full&quot;,&quot;sacle_strategy&quot;:&quot;stretch&quot;}"/>
  <p:tag name="KSO_WM_ASSEMBLE_CHIP_INDEX" val="ffca36eaf8e34eb093339e96524f6e78"/>
  <p:tag name="KSO_WM_SLIDE_BACKGROUND_TYPE" val="belt"/>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5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85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6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87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87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8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89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89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04481_4*i*1"/>
  <p:tag name="KSO_WM_TEMPLATE_CATEGORY" val="chip"/>
  <p:tag name="KSO_WM_TEMPLATE_INDEX" val="20204481"/>
  <p:tag name="KSO_WM_UNIT_LAYERLEVEL" val="1"/>
  <p:tag name="KSO_WM_TAG_VERSION" val="1.0"/>
  <p:tag name="KSO_WM_BEAUTIFY_FLAG" val="#wm#"/>
  <p:tag name="KSO_WM_CHIP_GROUPID" val="5f8cf54ba61ec3b55284a735"/>
  <p:tag name="KSO_WM_CHIP_XID" val="5f8cf54ba61ec3b55284a739"/>
  <p:tag name="KSO_WM_UNIT_DEC_AREA_ID" val="5f8dcbbd93004f73ac6b17a2628253e5"/>
  <p:tag name="KSO_WM_UNIT_DECORATE_INFO" val=""/>
  <p:tag name="KSO_WM_UNIT_SM_LIMIT_TYPE" val=""/>
  <p:tag name="KSO_WM_CHIP_FILLAREA_FILL_RULE" val="{&quot;fill_align&quot;:&quot;cm&quot;,&quot;fill_effect&quot;:[],&quot;fill_mode&quot;:&quot;full&quot;,&quot;sacle_strategy&quot;:&quot;stretch&quot;}"/>
  <p:tag name="KSO_WM_ASSEMBLE_CHIP_INDEX" val="79047c0db1b94f33bdd5d9314f7c7386"/>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26"/>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902.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90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19"/>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26"/>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319"/>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319"/>
  <p:tag name="KSO_WM_TEMPLATE_SUBCATEGORY" val="0"/>
  <p:tag name="KSO_WM_TEMPLATE_MASTER_TYPE" val="1"/>
  <p:tag name="KSO_WM_TEMPLATE_COLOR_TYPE" val="1"/>
  <p:tag name="KSO_WM_TEMPLATE_MASTER_THUMB_INDEX" val="12"/>
  <p:tag name="KSO_WM_TAG_VERSION" val="1.0"/>
  <p:tag name="KSO_WM_TEMPLATE_THUMBS_INDEX" val="1、4、7、10、14、17、18、19、20、21、22、24"/>
</p:tagLst>
</file>

<file path=ppt/tags/tag915.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6.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12253.308"/>
  <p:tag name="KSO_WM_BEAUTIFY_FLAG" val="#wm#"/>
  <p:tag name="KSO_WM_UNIT_ID" val="_3**"/>
  <p:tag name="KSO_WM_UNIT_HIGHLIGHT" val="0"/>
  <p:tag name="KSO_WM_UNIT_COMPATIBLE" val="0"/>
  <p:tag name="KSO_WM_UNIT_DIAGRAM_ISNUMVISUAL" val="0"/>
  <p:tag name="KSO_WM_UNIT_DIAGRAM_ISREFERUNIT" val="0"/>
  <p:tag name="KSO_WM_UNIT_LAYERLEVEL" val="1"/>
  <p:tag name="KSO_WM_TAG_VERSION" val="1.0"/>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TEMPLATE_THUMBS_INDEX" val="1、4、7、10、13、15、16、18、19、20、21、23"/>
  <p:tag name="KSO_WM_TEMPLATE_SUBCATEGORY" val="0"/>
  <p:tag name="KSO_WM_TAG_VERSION" val="1.0"/>
  <p:tag name="KSO_WM_BEAUTIFY_FLAG" val="#wm#"/>
  <p:tag name="KSO_WM_TEMPLATE_CATEGORY" val="custom"/>
  <p:tag name="KSO_WM_TEMPLATE_INDEX" val="20205426"/>
  <p:tag name="KSO_WM_TEMPLATE_MASTER_TYPE" val="1"/>
  <p:tag name="KSO_WM_TEMPLATE_COLOR_TYPE" val="1"/>
  <p:tag name="KSO_WM_TEMPLATE_MASTER_THUMB_INDEX" val="12"/>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8.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05243.752"/>
  <p:tag name="KSO_WM_BEAUTIFY_FLAG" val="#wm#"/>
  <p:tag name="KSO_WM_UNIT_ID" val="_6**"/>
  <p:tag name="KSO_WM_UNIT_PLACING_PICTURE_USER_VIEWPORT" val="{&quot;height&quot;:10800,&quot;width&quot;:19200}"/>
  <p:tag name="KSO_WM_UNIT_HIGHLIGHT" val="0"/>
  <p:tag name="KSO_WM_UNIT_COMPATIBLE" val="0"/>
  <p:tag name="KSO_WM_UNIT_DIAGRAM_ISNUMVISUAL" val="0"/>
  <p:tag name="KSO_WM_UNIT_DIAGRAM_ISREFERUNIT" val="0"/>
  <p:tag name="KSO_WM_UNIT_LAYERLEVEL" val="1"/>
  <p:tag name="KSO_WM_TAG_VERSION" val="1.0"/>
</p:tagLst>
</file>

<file path=ppt/tags/tag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60636.241"/>
  <p:tag name="KSO_WM_BEAUTIFY_FLAG" val="#wm#"/>
  <p:tag name="KSO_WM_UNIT_ID" val="_1**"/>
  <p:tag name="KSO_WM_UNIT_PLACING_PICTURE_USER_VIEWPORT" val="{&quot;height&quot;:10800,&quot;width&quot;:19200}"/>
  <p:tag name="KSO_WM_UNIT_HIGHLIGHT" val="0"/>
  <p:tag name="KSO_WM_UNIT_COMPATIBLE" val="0"/>
  <p:tag name="KSO_WM_UNIT_DIAGRAM_ISNUMVISUAL" val="0"/>
  <p:tag name="KSO_WM_UNIT_DIAGRAM_ISREFERUNIT" val="0"/>
  <p:tag name="KSO_WM_UNIT_LAYERLEVEL" val="1"/>
  <p:tag name="KSO_WM_TAG_VERSION" val="1.0"/>
  <p:tag name="KSO_WM_SLIDE_BACKGROUND_MASK_FLAG" val="1"/>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5.xml><?xml version="1.0" encoding="utf-8"?>
<p:tagLst xmlns:a="http://schemas.openxmlformats.org/drawingml/2006/main" xmlns:r="http://schemas.openxmlformats.org/officeDocument/2006/relationships" xmlns:p="http://schemas.openxmlformats.org/presentationml/2006/main">
  <p:tag name="KSO_WM_UNIT_PLACING_PICTURE_INFO" val="{&quot;code&quot;:&quot;[1]&quot;,&quot;full_picture&quot;:false,&quot;last_crop_picture&quot;:&quot;[1]&quot;,&quot;scheme&quot;:&quot;1-1&quot;,&quot;spacing&quot;:5}"/>
  <p:tag name="KSO_WM_UNIT_PLACING_PICTURE" val="105502.080"/>
  <p:tag name="KSO_WM_BEAUTIFY_FLAG" val="#wm#"/>
  <p:tag name="KSO_WM_UNIT_ID" val="_11**"/>
  <p:tag name="KSO_WM_UNIT_PLACING_PICTURE_USER_VIEWPORT" val="{&quot;height&quot;:10800,&quot;width&quot;:19164.19845199585}"/>
  <p:tag name="KSO_WM_UNIT_HIGHLIGHT" val="0"/>
  <p:tag name="KSO_WM_UNIT_COMPATIBLE" val="0"/>
  <p:tag name="KSO_WM_UNIT_DIAGRAM_ISNUMVISUAL" val="0"/>
  <p:tag name="KSO_WM_UNIT_DIAGRAM_ISREFERUNIT" val="0"/>
  <p:tag name="KSO_WM_UNIT_LAYERLEVEL" val="1"/>
  <p:tag name="KSO_WM_TAG_VERSION" val="1.0"/>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99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heme/theme1.xml><?xml version="1.0" encoding="utf-8"?>
<a:theme xmlns:a="http://schemas.openxmlformats.org/drawingml/2006/main" name="1_Office 主题​​">
  <a:themeElements>
    <a:clrScheme name="">
      <a:dk1>
        <a:srgbClr val="000000"/>
      </a:dk1>
      <a:lt1>
        <a:srgbClr val="FFFFFF"/>
      </a:lt1>
      <a:dk2>
        <a:srgbClr val="EEF1F1"/>
      </a:dk2>
      <a:lt2>
        <a:srgbClr val="FFFFFF"/>
      </a:lt2>
      <a:accent1>
        <a:srgbClr val="9EC4C7"/>
      </a:accent1>
      <a:accent2>
        <a:srgbClr val="9BBDCE"/>
      </a:accent2>
      <a:accent3>
        <a:srgbClr val="A1B5D1"/>
      </a:accent3>
      <a:accent4>
        <a:srgbClr val="ACADCC"/>
      </a:accent4>
      <a:accent5>
        <a:srgbClr val="BAA4C0"/>
      </a:accent5>
      <a:accent6>
        <a:srgbClr val="C69DA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主题​​">
  <a:themeElements>
    <a:clrScheme name="">
      <a:dk1>
        <a:srgbClr val="000000"/>
      </a:dk1>
      <a:lt1>
        <a:srgbClr val="FFFFFF"/>
      </a:lt1>
      <a:dk2>
        <a:srgbClr val="EDECF3"/>
      </a:dk2>
      <a:lt2>
        <a:srgbClr val="FFFFFF"/>
      </a:lt2>
      <a:accent1>
        <a:srgbClr val="4B3D76"/>
      </a:accent1>
      <a:accent2>
        <a:srgbClr val="264E85"/>
      </a:accent2>
      <a:accent3>
        <a:srgbClr val="185D73"/>
      </a:accent3>
      <a:accent4>
        <a:srgbClr val="266655"/>
      </a:accent4>
      <a:accent5>
        <a:srgbClr val="47683F"/>
      </a:accent5>
      <a:accent6>
        <a:srgbClr val="75663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ysClr val="windowText" lastClr="000000"/>
      </a:dk1>
      <a:lt1>
        <a:sysClr val="window" lastClr="FFFFFF"/>
      </a:lt1>
      <a:dk2>
        <a:srgbClr val="FAF5E2"/>
      </a:dk2>
      <a:lt2>
        <a:srgbClr val="FFFFFF"/>
      </a:lt2>
      <a:accent1>
        <a:srgbClr val="2E75B6"/>
      </a:accent1>
      <a:accent2>
        <a:srgbClr val="588392"/>
      </a:accent2>
      <a:accent3>
        <a:srgbClr val="82926D"/>
      </a:accent3>
      <a:accent4>
        <a:srgbClr val="ABA049"/>
      </a:accent4>
      <a:accent5>
        <a:srgbClr val="D5AF24"/>
      </a:accent5>
      <a:accent6>
        <a:srgbClr val="FFBD00"/>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
      <a:dk1>
        <a:srgbClr val="000000"/>
      </a:dk1>
      <a:lt1>
        <a:srgbClr val="FFFFFF"/>
      </a:lt1>
      <a:dk2>
        <a:srgbClr val="EDECF3"/>
      </a:dk2>
      <a:lt2>
        <a:srgbClr val="FFFFFF"/>
      </a:lt2>
      <a:accent1>
        <a:srgbClr val="4B3D76"/>
      </a:accent1>
      <a:accent2>
        <a:srgbClr val="264E85"/>
      </a:accent2>
      <a:accent3>
        <a:srgbClr val="185D73"/>
      </a:accent3>
      <a:accent4>
        <a:srgbClr val="266655"/>
      </a:accent4>
      <a:accent5>
        <a:srgbClr val="47683F"/>
      </a:accent5>
      <a:accent6>
        <a:srgbClr val="75663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
      <a:dk1>
        <a:srgbClr val="000000"/>
      </a:dk1>
      <a:lt1>
        <a:srgbClr val="FFFFFF"/>
      </a:lt1>
      <a:dk2>
        <a:srgbClr val="ECECEF"/>
      </a:dk2>
      <a:lt2>
        <a:srgbClr val="FCFCFD"/>
      </a:lt2>
      <a:accent1>
        <a:srgbClr val="434372"/>
      </a:accent1>
      <a:accent2>
        <a:srgbClr val="285074"/>
      </a:accent2>
      <a:accent3>
        <a:srgbClr val="245960"/>
      </a:accent3>
      <a:accent4>
        <a:srgbClr val="355D49"/>
      </a:accent4>
      <a:accent5>
        <a:srgbClr val="525C3E"/>
      </a:accent5>
      <a:accent6>
        <a:srgbClr val="715A41"/>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主题​​">
  <a:themeElements>
    <a:clrScheme name="">
      <a:dk1>
        <a:sysClr val="windowText" lastClr="000000"/>
      </a:dk1>
      <a:lt1>
        <a:sysClr val="window" lastClr="FFFFFF"/>
      </a:lt1>
      <a:dk2>
        <a:srgbClr val="F1F7FC"/>
      </a:dk2>
      <a:lt2>
        <a:srgbClr val="FFFFFF"/>
      </a:lt2>
      <a:accent1>
        <a:srgbClr val="2E75B6"/>
      </a:accent1>
      <a:accent2>
        <a:srgbClr val="4967A9"/>
      </a:accent2>
      <a:accent3>
        <a:srgbClr val="64599C"/>
      </a:accent3>
      <a:accent4>
        <a:srgbClr val="804A8F"/>
      </a:accent4>
      <a:accent5>
        <a:srgbClr val="9B3C82"/>
      </a:accent5>
      <a:accent6>
        <a:srgbClr val="B62E75"/>
      </a:accent6>
      <a:hlink>
        <a:srgbClr val="658BD5"/>
      </a:hlink>
      <a:folHlink>
        <a:srgbClr val="A16AA5"/>
      </a:folHlink>
    </a:clrScheme>
    <a:fontScheme name="5j4ov3jc">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
      <a:dk1>
        <a:sysClr val="windowText" lastClr="000000"/>
      </a:dk1>
      <a:lt1>
        <a:sysClr val="window" lastClr="FFFFFF"/>
      </a:lt1>
      <a:dk2>
        <a:srgbClr val="E0E8F5"/>
      </a:dk2>
      <a:lt2>
        <a:srgbClr val="FFFFFF"/>
      </a:lt2>
      <a:accent1>
        <a:srgbClr val="2E75B6"/>
      </a:accent1>
      <a:accent2>
        <a:srgbClr val="7277A4"/>
      </a:accent2>
      <a:accent3>
        <a:srgbClr val="9A7890"/>
      </a:accent3>
      <a:accent4>
        <a:srgbClr val="BA7A79"/>
      </a:accent4>
      <a:accent5>
        <a:srgbClr val="D57B5C"/>
      </a:accent5>
      <a:accent6>
        <a:srgbClr val="ED7D3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
      <a:dk1>
        <a:sysClr val="windowText" lastClr="000000"/>
      </a:dk1>
      <a:lt1>
        <a:sysClr val="window" lastClr="FFFFFF"/>
      </a:lt1>
      <a:dk2>
        <a:srgbClr val="E0E8F5"/>
      </a:dk2>
      <a:lt2>
        <a:srgbClr val="FFFFFF"/>
      </a:lt2>
      <a:accent1>
        <a:srgbClr val="2E75B6"/>
      </a:accent1>
      <a:accent2>
        <a:srgbClr val="7277A4"/>
      </a:accent2>
      <a:accent3>
        <a:srgbClr val="9A7890"/>
      </a:accent3>
      <a:accent4>
        <a:srgbClr val="BA7A79"/>
      </a:accent4>
      <a:accent5>
        <a:srgbClr val="D57B5C"/>
      </a:accent5>
      <a:accent6>
        <a:srgbClr val="ED7D31"/>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
      <a:dk1>
        <a:srgbClr val="000000"/>
      </a:dk1>
      <a:lt1>
        <a:srgbClr val="FFFFFF"/>
      </a:lt1>
      <a:dk2>
        <a:srgbClr val="EEF1F1"/>
      </a:dk2>
      <a:lt2>
        <a:srgbClr val="FFFFFF"/>
      </a:lt2>
      <a:accent1>
        <a:srgbClr val="9EC4C7"/>
      </a:accent1>
      <a:accent2>
        <a:srgbClr val="9BBDCE"/>
      </a:accent2>
      <a:accent3>
        <a:srgbClr val="A1B5D1"/>
      </a:accent3>
      <a:accent4>
        <a:srgbClr val="ACADCC"/>
      </a:accent4>
      <a:accent5>
        <a:srgbClr val="BAA4C0"/>
      </a:accent5>
      <a:accent6>
        <a:srgbClr val="C69DA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Office 主题​​">
  <a:themeElements>
    <a:clrScheme name="">
      <a:dk1>
        <a:srgbClr val="000000"/>
      </a:dk1>
      <a:lt1>
        <a:srgbClr val="FFFFFF"/>
      </a:lt1>
      <a:dk2>
        <a:srgbClr val="EEF1F1"/>
      </a:dk2>
      <a:lt2>
        <a:srgbClr val="FFFFFF"/>
      </a:lt2>
      <a:accent1>
        <a:srgbClr val="9EC4C7"/>
      </a:accent1>
      <a:accent2>
        <a:srgbClr val="9BBDCE"/>
      </a:accent2>
      <a:accent3>
        <a:srgbClr val="A1B5D1"/>
      </a:accent3>
      <a:accent4>
        <a:srgbClr val="ACADCC"/>
      </a:accent4>
      <a:accent5>
        <a:srgbClr val="BAA4C0"/>
      </a:accent5>
      <a:accent6>
        <a:srgbClr val="C69DA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EDECF3"/>
    </a:dk2>
    <a:lt2>
      <a:srgbClr val="FFFFFF"/>
    </a:lt2>
    <a:accent1>
      <a:srgbClr val="4B3D76"/>
    </a:accent1>
    <a:accent2>
      <a:srgbClr val="264E85"/>
    </a:accent2>
    <a:accent3>
      <a:srgbClr val="185D73"/>
    </a:accent3>
    <a:accent4>
      <a:srgbClr val="266655"/>
    </a:accent4>
    <a:accent5>
      <a:srgbClr val="47683F"/>
    </a:accent5>
    <a:accent6>
      <a:srgbClr val="75663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CDESIGNL</Template>
  <TotalTime>6</TotalTime>
  <Words>3298</Words>
  <Application>Microsoft Office PowerPoint</Application>
  <PresentationFormat>全屏显示(4:3)</PresentationFormat>
  <Paragraphs>321</Paragraphs>
  <Slides>89</Slides>
  <Notes>46</Notes>
  <HiddenSlides>0</HiddenSlides>
  <MMClips>0</MMClips>
  <ScaleCrop>false</ScaleCrop>
  <HeadingPairs>
    <vt:vector size="6" baseType="variant">
      <vt:variant>
        <vt:lpstr>已用的字体</vt:lpstr>
      </vt:variant>
      <vt:variant>
        <vt:i4>10</vt:i4>
      </vt:variant>
      <vt:variant>
        <vt:lpstr>主题</vt:lpstr>
      </vt:variant>
      <vt:variant>
        <vt:i4>10</vt:i4>
      </vt:variant>
      <vt:variant>
        <vt:lpstr>幻灯片标题</vt:lpstr>
      </vt:variant>
      <vt:variant>
        <vt:i4>89</vt:i4>
      </vt:variant>
    </vt:vector>
  </HeadingPairs>
  <TitlesOfParts>
    <vt:vector size="109" baseType="lpstr">
      <vt:lpstr>汉仪旗黑-85S</vt:lpstr>
      <vt:lpstr>宋体</vt:lpstr>
      <vt:lpstr>微软雅黑</vt:lpstr>
      <vt:lpstr>Arial</vt:lpstr>
      <vt:lpstr>Calibri</vt:lpstr>
      <vt:lpstr>Calibri Light</vt:lpstr>
      <vt:lpstr>Segoe UI</vt:lpstr>
      <vt:lpstr>Symbol</vt:lpstr>
      <vt:lpstr>Wingdings</vt:lpstr>
      <vt:lpstr>Wingdings 2</vt:lpstr>
      <vt:lpstr>1_Office 主题​​</vt:lpstr>
      <vt:lpstr>2_Office 主题​​</vt:lpstr>
      <vt:lpstr>3_Office 主题​​</vt:lpstr>
      <vt:lpstr>4_Office 主题​​</vt:lpstr>
      <vt:lpstr>6_Office 主题​​</vt:lpstr>
      <vt:lpstr>5_Office 主题​​</vt:lpstr>
      <vt:lpstr>7_Office 主题​​</vt:lpstr>
      <vt:lpstr>8_Office 主题​​</vt:lpstr>
      <vt:lpstr>9_Office 主题​​</vt:lpstr>
      <vt:lpstr>10_Office 主题​​</vt:lpstr>
      <vt:lpstr>《文学概论》</vt:lpstr>
      <vt:lpstr>PowerPoint 演示文稿</vt:lpstr>
      <vt:lpstr>PowerPoint 演示文稿</vt:lpstr>
      <vt:lpstr>PowerPoint 演示文稿</vt:lpstr>
      <vt:lpstr>PowerPoint 演示文稿</vt:lpstr>
      <vt:lpstr>PowerPoint 演示文稿</vt:lpstr>
      <vt:lpstr>PowerPoint 演示文稿</vt:lpstr>
      <vt:lpstr>绪论（上）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绪论（下）</vt:lpstr>
      <vt:lpstr>一、文学理论的研究对象、性质和特征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二、本书的指导思想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三、文学理论的思想资源</vt:lpstr>
      <vt:lpstr>PowerPoint 演示文稿</vt:lpstr>
      <vt:lpstr>PowerPoint 演示文稿</vt:lpstr>
      <vt:lpstr>PowerPoint 演示文稿</vt:lpstr>
      <vt:lpstr>PowerPoint 演示文稿</vt:lpstr>
      <vt:lpstr>PowerPoint 演示文稿</vt:lpstr>
      <vt:lpstr>四、文学理论的研究方法和研究分支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五、本书的逻辑结构</vt:lpstr>
      <vt:lpstr>PowerPoint 演示文稿</vt:lpstr>
      <vt:lpstr>PowerPoint 演示文稿</vt:lpstr>
      <vt:lpstr>PowerPoint 演示文稿</vt:lpstr>
      <vt:lpstr>PowerPoint 演示文稿</vt:lpstr>
      <vt:lpstr>谢谢聆听</vt:lpstr>
    </vt:vector>
  </TitlesOfParts>
  <Company>BNU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WYX</dc:creator>
  <cp:lastModifiedBy>admin</cp:lastModifiedBy>
  <cp:revision>404</cp:revision>
  <dcterms:created xsi:type="dcterms:W3CDTF">2004-08-07T01:50:00Z</dcterms:created>
  <dcterms:modified xsi:type="dcterms:W3CDTF">2024-09-11T01:43:17Z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0355538572034518AF0C8E76F18F5F9E</vt:lpwstr>
  </property>
</Properties>
</file>